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p:nvPr>
            <p:ph type="sldImg"/>
          </p:nvPr>
        </p:nvSpPr>
        <p:spPr>
          <a:xfrm>
            <a:off x="1143000" y="685800"/>
            <a:ext cx="4572000" cy="3429000"/>
          </a:xfrm>
          <a:prstGeom prst="rect">
            <a:avLst/>
          </a:prstGeom>
        </p:spPr>
        <p:txBody>
          <a:bodyPr/>
          <a:lstStyle/>
          <a:p>
            <a:pPr/>
          </a:p>
        </p:txBody>
      </p:sp>
      <p:sp>
        <p:nvSpPr>
          <p:cNvPr id="118" name="Shape 1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微服务内部一般可以拆分为如图的模块，不同的划分方式会有不同的结果，但思路和示意大体相同。</a:t>
            </a:r>
          </a:p>
          <a:p>
            <a:pPr/>
          </a:p>
          <a:p>
            <a:pPr/>
            <a:r>
              <a:t>微服务测试策略需要在保持轻量的同时，能够覆盖到各层以及层与层之间的服务。</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同样，与外部数据存储的通信有不同的设计考虑。而一个服务比起外部服务，常常逻辑上更耦合至其数据存储，在通过一个可能导致延迟和中断风险的网络边界后数据存储仍然存在。</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网络分区的存在会影响采用的测试风格。这些模块的测试可能耗费较长的执行时间，并可能会由于团队可控制范围之外的原因而失败。</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多服务作为一个系统协同工作来提供有商业价值的功能</a:t>
            </a:r>
          </a:p>
          <a:p>
            <a:pPr/>
          </a:p>
          <a:p>
            <a:pPr/>
            <a:r>
              <a:t>通常情况下，小组是作为一个或多个微服务的监管者。这些服务交换消息来处理更大的业务请求。就交换格式而言，JSON是目前最流行的，除此之外最流行的是一些使用XML的替代方法。</a:t>
            </a:r>
          </a:p>
          <a:p>
            <a:pPr/>
            <a:r>
              <a:t>在某些情况下，异步发布-订阅通信机制比同步的点至点机制更适合用例。 Atom联合格式作为实施微服务之间的发布-订阅的轻量级方式，正变得越来越受欢迎。</a:t>
            </a:r>
          </a:p>
          <a:p>
            <a:pPr/>
            <a:r>
              <a:t>由于一个业务请求会跨越多个由网络分区隔开的部件，考虑系统中可能的故障模式是十分重要的。如超时， circuit breakers和隔板等技术可以帮助维持整个系统的正常运行时间，即便一个组成部分停止运行。</a:t>
            </a:r>
          </a:p>
          <a:p>
            <a:pPr/>
          </a:p>
          <a:p>
            <a:pPr/>
          </a:p>
          <a:p>
            <a:pPr/>
            <a:r>
              <a:t>Typically, a team will act as guardians to one or more microservices. These services exchange messages in order to process larger business requests. In terms of interchange format, JSON is currently most popular although there are a number of alternatives with XML being the most common.</a:t>
            </a:r>
          </a:p>
          <a:p>
            <a:pPr/>
            <a:r>
              <a:t>In some cases, an asynchronous publish-subscribe communication mechanism suits the use case better than a synchronous point-to-point mechanism. The Atom syndication format is becoming increasingly popular as a lightweight means of implementing pub-sub between microservices.</a:t>
            </a:r>
          </a:p>
          <a:p>
            <a:pPr/>
            <a:r>
              <a:t>Since a business request spans multiple components separated by network partitions, it is important to consider the possible failure modes in the system. Techniques such as timeouts, circuit breakers and bulkheads can help to maintain overall system uptime in spite of a component outage.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在大型系统中，往往有多个团队各自负责不同的限界上下文。</a:t>
            </a:r>
          </a:p>
          <a:p>
            <a:pPr/>
            <a:r>
              <a:t>有关外部服务的测试与那些对团队控制下的服务的测试有所不同，因为外部团队的服务接口和可用性更难得到保证。</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资源(Resources)或Web层，是作为由服务所暴露的应用协议以及表示域对象的消息之间的映射器。通常情况下，它们比较轻便，用于检查请求的完备性，并提供根据业务事务的输出来返回一个协议特定的响应。</a:t>
            </a:r>
          </a:p>
          <a:p>
            <a:pPr/>
          </a:p>
          <a:p>
            <a:pPr/>
            <a:r>
              <a:t>资源（Resources）的角色是作为应用协议及表示领域对象的消息之间的映射器，应用协议是由服务所暴露的。通常情况下，它们很轻量级，做下检查请求的完备性，如参数是否完整，并根据业务事务的输出来返回一个协议特定的响应。</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几乎所有在领域模型中的业务逻辑都代表了业务域。在这些对象中，服务Service Layer跨越多个领域进行协调，而库Repositories作用于域实体的集合，提供持久化支持。</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如果一个服务需要另一服务进行协作，那么一些逻辑就需要与外部服务进行通信。网关封装消息并传递给远程服务，整理领域对象的请求和响应。它可能会使用HTTP Client作为底层协议的消费者进行请求-响应的周期处理。</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除了最简单的情况，或当一个服务作为聚合其他服务所拥有的资源的聚合器之外，微服务需要能够在几个请求之间储存域的对象。通常这是通过使用对象关系映射或使用满足持久性要求的复杂性的更轻便的数据映射器实现。通常情况下，这个逻辑块被封装在一组由域存储库使用的专用对象中。</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微服务通过网络相互连接，并使用“外部”数据存储</a:t>
            </a:r>
          </a:p>
          <a:p>
            <a:pPr/>
          </a:p>
          <a:p>
            <a:pPr/>
            <a:r>
              <a:t>微服务处理通过在各个相关模块之间传递消息，来形成一个请求的响应。特定的请求可能需要与服务，网关或Repo仓库等模块进行交互，松散定义了模块之间的连接。</a:t>
            </a:r>
          </a:p>
          <a:p>
            <a:pPr/>
            <a:r>
              <a:t>自动化测试应在最高的粒度可能下覆盖所有这些通信。因此，每个测试将提供一个集中和快速的反馈循环。</a:t>
            </a:r>
          </a:p>
          <a:p>
            <a:pPr/>
            <a:b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资源接收到一个请求，一旦经过确认，就将调用域并开始处理请求。</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如果必须对许多模块进行协调来完成业务办理，资源会将其委托给一个服务。不然，它需要与其它相关模块直接沟通。</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由于跨越了网络边界，需要特别注意连接到外部的服务。该系统对于远程组件的中断应是有弹性的。网关包含逻辑来处理这些错误情况。</a:t>
            </a:r>
          </a:p>
          <a:p>
            <a:pPr/>
          </a:p>
          <a:p>
            <a:pPr/>
            <a:r>
              <a:t>通常情况下，与外部服务通信会比内部进程通信要粗颗粒度些，以避免API繁琐和请求延迟。 What?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pic>
        <p:nvPicPr>
          <p:cNvPr id="11" name="StuQ讲师模版-5.jpg" descr="StuQ讲师模版-5.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
        <p:nvSpPr>
          <p:cNvPr id="12" name="Title Text"/>
          <p:cNvSpPr/>
          <p:nvPr>
            <p:ph type="title"/>
          </p:nvPr>
        </p:nvSpPr>
        <p:spPr>
          <a:xfrm>
            <a:off x="1270000" y="1638300"/>
            <a:ext cx="10464800" cy="3302000"/>
          </a:xfrm>
          <a:prstGeom prst="rect">
            <a:avLst/>
          </a:prstGeom>
        </p:spPr>
        <p:txBody>
          <a:bodyPr anchor="b"/>
          <a:lstStyle/>
          <a:p>
            <a:pPr/>
            <a:r>
              <a:t>Title Text</a:t>
            </a:r>
          </a:p>
        </p:txBody>
      </p:sp>
      <p:sp>
        <p:nvSpPr>
          <p:cNvPr id="13" name="Body Level One…"/>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4" name="–Johnny Appleseed"/>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5" name="“在此键入引文。”"/>
          <p:cNvSpPr/>
          <p:nvPr>
            <p:ph type="body" sz="quarter" idx="14"/>
          </p:nvPr>
        </p:nvSpPr>
        <p:spPr>
          <a:xfrm>
            <a:off x="1270000" y="4222750"/>
            <a:ext cx="10464800" cy="774701"/>
          </a:xfrm>
          <a:prstGeom prst="rect">
            <a:avLst/>
          </a:prstGeom>
        </p:spPr>
        <p:txBody>
          <a:bodyPr>
            <a:spAutoFit/>
          </a:bodyPr>
          <a:lstStyle>
            <a:lvl1pPr marL="0" indent="0" algn="ctr">
              <a:spcBef>
                <a:spcPts val="0"/>
              </a:spcBef>
              <a:buSzTx/>
              <a:buNone/>
              <a:defRPr sz="3800"/>
            </a:lvl1pPr>
          </a:lstStyle>
          <a:p>
            <a:pPr/>
            <a:r>
              <a:t>“在此键入引文。”</a:t>
            </a:r>
          </a:p>
        </p:txBody>
      </p:sp>
      <p:sp>
        <p:nvSpPr>
          <p:cNvPr id="9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3"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1"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2" name="Title Text"/>
          <p:cNvSpPr/>
          <p:nvPr>
            <p:ph type="title"/>
          </p:nvPr>
        </p:nvSpPr>
        <p:spPr>
          <a:xfrm>
            <a:off x="1270000" y="6718300"/>
            <a:ext cx="10464800" cy="1422400"/>
          </a:xfrm>
          <a:prstGeom prst="rect">
            <a:avLst/>
          </a:prstGeom>
        </p:spPr>
        <p:txBody>
          <a:bodyPr anchor="b"/>
          <a:lstStyle/>
          <a:p>
            <a:pPr/>
            <a:r>
              <a:t>Title Text</a:t>
            </a:r>
          </a:p>
        </p:txBody>
      </p:sp>
      <p:sp>
        <p:nvSpPr>
          <p:cNvPr id="23" name="Body Level One…"/>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1" name="Title Text"/>
          <p:cNvSpPr/>
          <p:nvPr>
            <p:ph type="title"/>
          </p:nvPr>
        </p:nvSpPr>
        <p:spPr>
          <a:xfrm>
            <a:off x="1270000" y="3225800"/>
            <a:ext cx="10464800" cy="3302000"/>
          </a:xfrm>
          <a:prstGeom prst="rect">
            <a:avLst/>
          </a:prstGeom>
        </p:spPr>
        <p:txBody>
          <a:bodyPr/>
          <a:lstStyle/>
          <a:p>
            <a:pPr/>
            <a:r>
              <a:t>Title Text</a:t>
            </a:r>
          </a:p>
        </p:txBody>
      </p:sp>
      <p:sp>
        <p:nvSpPr>
          <p:cNvPr id="3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9"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40" name="Title Text"/>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1" name="Body Level One…"/>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9" name="Title Text"/>
          <p:cNvSpPr/>
          <p:nvPr>
            <p:ph type="title"/>
          </p:nvPr>
        </p:nvSpPr>
        <p:spPr>
          <a:prstGeom prst="rect">
            <a:avLst/>
          </a:prstGeom>
        </p:spPr>
        <p:txBody>
          <a:bodyPr/>
          <a:lstStyle/>
          <a:p>
            <a:pPr/>
            <a:r>
              <a:t>Title Text</a:t>
            </a:r>
          </a:p>
        </p:txBody>
      </p:sp>
      <p:sp>
        <p:nvSpPr>
          <p:cNvPr id="5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7" name="Title Text"/>
          <p:cNvSpPr/>
          <p:nvPr>
            <p:ph type="title"/>
          </p:nvPr>
        </p:nvSpPr>
        <p:spPr>
          <a:prstGeom prst="rect">
            <a:avLst/>
          </a:prstGeom>
        </p:spPr>
        <p:txBody>
          <a:bodyPr/>
          <a:lstStyle/>
          <a:p>
            <a:pPr/>
            <a:r>
              <a:t>Title Text</a:t>
            </a:r>
          </a:p>
        </p:txBody>
      </p:sp>
      <p:sp>
        <p:nvSpPr>
          <p:cNvPr id="58" name="Body Level One…"/>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6"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7" name="Title Text"/>
          <p:cNvSpPr/>
          <p:nvPr>
            <p:ph type="title"/>
          </p:nvPr>
        </p:nvSpPr>
        <p:spPr>
          <a:prstGeom prst="rect">
            <a:avLst/>
          </a:prstGeom>
        </p:spPr>
        <p:txBody>
          <a:bodyPr/>
          <a:lstStyle/>
          <a:p>
            <a:pPr/>
            <a:r>
              <a:t>Title Text</a:t>
            </a:r>
          </a:p>
        </p:txBody>
      </p:sp>
      <p:sp>
        <p:nvSpPr>
          <p:cNvPr id="68" name="Body Level One…"/>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6" name="Body Level One…"/>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4"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5"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6"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0" name="StuQ讲师模版-4.jpg" descr="StuQ讲师模版-4.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
        <p:nvSpPr>
          <p:cNvPr id="121" name="跟我做一个Java微服务项目"/>
          <p:cNvSpPr/>
          <p:nvPr/>
        </p:nvSpPr>
        <p:spPr>
          <a:xfrm>
            <a:off x="1445896" y="3867149"/>
            <a:ext cx="10113008"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6500">
                <a:solidFill>
                  <a:srgbClr val="323333"/>
                </a:solidFill>
                <a:latin typeface="Calibri"/>
                <a:ea typeface="Calibri"/>
                <a:cs typeface="Calibri"/>
                <a:sym typeface="Calibri"/>
              </a:defRPr>
            </a:lvl1pPr>
          </a:lstStyle>
          <a:p>
            <a:pPr/>
            <a:r>
              <a:t>跟我做一个Java微服务项目</a:t>
            </a:r>
          </a:p>
        </p:txBody>
      </p:sp>
      <p:sp>
        <p:nvSpPr>
          <p:cNvPr id="122" name="Week #6 微服务测试 / 刘俊强"/>
          <p:cNvSpPr/>
          <p:nvPr/>
        </p:nvSpPr>
        <p:spPr>
          <a:xfrm>
            <a:off x="4457948" y="5416550"/>
            <a:ext cx="408890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2400">
                <a:solidFill>
                  <a:srgbClr val="53585F"/>
                </a:solidFill>
                <a:latin typeface="Helvetica"/>
                <a:ea typeface="Helvetica"/>
                <a:cs typeface="Helvetica"/>
                <a:sym typeface="Helvetica"/>
              </a:defRPr>
            </a:lvl1pPr>
          </a:lstStyle>
          <a:p>
            <a:pPr/>
            <a:r>
              <a:t>Week #6 微服务测试 / 刘俊强</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Screen Shot 2017-03-30 at 09.02.44.png" descr="Screen Shot 2017-03-30 at 09.02.44.png"/>
          <p:cNvPicPr>
            <a:picLocks noChangeAspect="1"/>
          </p:cNvPicPr>
          <p:nvPr/>
        </p:nvPicPr>
        <p:blipFill>
          <a:blip r:embed="rId3">
            <a:extLst/>
          </a:blip>
          <a:stretch>
            <a:fillRect/>
          </a:stretch>
        </p:blipFill>
        <p:spPr>
          <a:xfrm>
            <a:off x="988880" y="855208"/>
            <a:ext cx="11463771" cy="7848451"/>
          </a:xfrm>
          <a:prstGeom prst="rect">
            <a:avLst/>
          </a:prstGeom>
          <a:ln w="12700">
            <a:miter lim="400000"/>
          </a:ln>
        </p:spPr>
      </p:pic>
      <p:sp>
        <p:nvSpPr>
          <p:cNvPr id="152" name="Rectangle"/>
          <p:cNvSpPr/>
          <p:nvPr/>
        </p:nvSpPr>
        <p:spPr>
          <a:xfrm>
            <a:off x="4780359" y="2382440"/>
            <a:ext cx="2261990" cy="4554539"/>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6" name="Screen Shot 2017-03-30 at 09.02.44.png" descr="Screen Shot 2017-03-30 at 09.02.44.png"/>
          <p:cNvPicPr>
            <a:picLocks noChangeAspect="1"/>
          </p:cNvPicPr>
          <p:nvPr/>
        </p:nvPicPr>
        <p:blipFill>
          <a:blip r:embed="rId3">
            <a:extLst/>
          </a:blip>
          <a:stretch>
            <a:fillRect/>
          </a:stretch>
        </p:blipFill>
        <p:spPr>
          <a:xfrm>
            <a:off x="988880" y="855208"/>
            <a:ext cx="11463771" cy="7848451"/>
          </a:xfrm>
          <a:prstGeom prst="rect">
            <a:avLst/>
          </a:prstGeom>
          <a:ln w="12700">
            <a:miter lim="400000"/>
          </a:ln>
        </p:spPr>
      </p:pic>
      <p:sp>
        <p:nvSpPr>
          <p:cNvPr id="157" name="Rectangle"/>
          <p:cNvSpPr/>
          <p:nvPr/>
        </p:nvSpPr>
        <p:spPr>
          <a:xfrm>
            <a:off x="1447800" y="7001933"/>
            <a:ext cx="5516034" cy="118030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微服务与外部存储"/>
          <p:cNvSpPr/>
          <p:nvPr/>
        </p:nvSpPr>
        <p:spPr>
          <a:xfrm>
            <a:off x="3905249" y="4131733"/>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5000">
                <a:solidFill>
                  <a:schemeClr val="accent5"/>
                </a:solidFill>
                <a:latin typeface="Helvetica"/>
                <a:ea typeface="Helvetica"/>
                <a:cs typeface="Helvetica"/>
                <a:sym typeface="Helvetica"/>
              </a:defRPr>
            </a:lvl1pPr>
          </a:lstStyle>
          <a:p>
            <a:pPr/>
            <a:r>
              <a:t>微服务与外部存储</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3" name="Screen Shot 2017-03-30 at 09.57.45.png" descr="Screen Shot 2017-03-30 at 09.57.45.png"/>
          <p:cNvPicPr>
            <a:picLocks noChangeAspect="1"/>
          </p:cNvPicPr>
          <p:nvPr/>
        </p:nvPicPr>
        <p:blipFill>
          <a:blip r:embed="rId3">
            <a:extLst/>
          </a:blip>
          <a:srcRect l="1922" t="1261" r="3418" b="1080"/>
          <a:stretch>
            <a:fillRect/>
          </a:stretch>
        </p:blipFill>
        <p:spPr>
          <a:xfrm>
            <a:off x="1766331" y="12304"/>
            <a:ext cx="9991528" cy="9170195"/>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5877" y="0"/>
                </a:moveTo>
                <a:cubicBezTo>
                  <a:pt x="5854" y="0"/>
                  <a:pt x="5841" y="225"/>
                  <a:pt x="5841" y="595"/>
                </a:cubicBezTo>
                <a:cubicBezTo>
                  <a:pt x="5841" y="971"/>
                  <a:pt x="5827" y="1201"/>
                  <a:pt x="5802" y="1217"/>
                </a:cubicBezTo>
                <a:cubicBezTo>
                  <a:pt x="5781" y="1231"/>
                  <a:pt x="4563" y="1243"/>
                  <a:pt x="3095" y="1243"/>
                </a:cubicBezTo>
                <a:lnTo>
                  <a:pt x="426" y="1244"/>
                </a:lnTo>
                <a:lnTo>
                  <a:pt x="340" y="1338"/>
                </a:lnTo>
                <a:lnTo>
                  <a:pt x="256" y="1431"/>
                </a:lnTo>
                <a:lnTo>
                  <a:pt x="256" y="8940"/>
                </a:lnTo>
                <a:lnTo>
                  <a:pt x="256" y="16448"/>
                </a:lnTo>
                <a:lnTo>
                  <a:pt x="331" y="16553"/>
                </a:lnTo>
                <a:lnTo>
                  <a:pt x="406" y="16658"/>
                </a:lnTo>
                <a:lnTo>
                  <a:pt x="2092" y="16668"/>
                </a:lnTo>
                <a:lnTo>
                  <a:pt x="3779" y="16678"/>
                </a:lnTo>
                <a:lnTo>
                  <a:pt x="3779" y="17168"/>
                </a:lnTo>
                <a:lnTo>
                  <a:pt x="3779" y="17658"/>
                </a:lnTo>
                <a:lnTo>
                  <a:pt x="3432" y="17671"/>
                </a:lnTo>
                <a:cubicBezTo>
                  <a:pt x="2769" y="17696"/>
                  <a:pt x="2313" y="17846"/>
                  <a:pt x="2259" y="18056"/>
                </a:cubicBezTo>
                <a:cubicBezTo>
                  <a:pt x="2218" y="18218"/>
                  <a:pt x="2222" y="20586"/>
                  <a:pt x="2264" y="20707"/>
                </a:cubicBezTo>
                <a:cubicBezTo>
                  <a:pt x="2333" y="20905"/>
                  <a:pt x="2472" y="20972"/>
                  <a:pt x="2993" y="21061"/>
                </a:cubicBezTo>
                <a:cubicBezTo>
                  <a:pt x="3925" y="21218"/>
                  <a:pt x="5259" y="21057"/>
                  <a:pt x="5400" y="20770"/>
                </a:cubicBezTo>
                <a:cubicBezTo>
                  <a:pt x="5455" y="20658"/>
                  <a:pt x="5454" y="18132"/>
                  <a:pt x="5399" y="18001"/>
                </a:cubicBezTo>
                <a:cubicBezTo>
                  <a:pt x="5352" y="17888"/>
                  <a:pt x="5141" y="17778"/>
                  <a:pt x="4921" y="17751"/>
                </a:cubicBezTo>
                <a:cubicBezTo>
                  <a:pt x="4835" y="17741"/>
                  <a:pt x="4739" y="17722"/>
                  <a:pt x="4709" y="17710"/>
                </a:cubicBezTo>
                <a:cubicBezTo>
                  <a:pt x="4679" y="17698"/>
                  <a:pt x="4507" y="17680"/>
                  <a:pt x="4326" y="17669"/>
                </a:cubicBezTo>
                <a:cubicBezTo>
                  <a:pt x="4145" y="17658"/>
                  <a:pt x="3976" y="17642"/>
                  <a:pt x="3951" y="17633"/>
                </a:cubicBezTo>
                <a:cubicBezTo>
                  <a:pt x="3915" y="17620"/>
                  <a:pt x="3906" y="17502"/>
                  <a:pt x="3914" y="17147"/>
                </a:cubicBezTo>
                <a:lnTo>
                  <a:pt x="3924" y="16678"/>
                </a:lnTo>
                <a:lnTo>
                  <a:pt x="7633" y="16668"/>
                </a:lnTo>
                <a:lnTo>
                  <a:pt x="11341" y="16658"/>
                </a:lnTo>
                <a:lnTo>
                  <a:pt x="11420" y="16565"/>
                </a:lnTo>
                <a:lnTo>
                  <a:pt x="11500" y="16473"/>
                </a:lnTo>
                <a:lnTo>
                  <a:pt x="11509" y="11993"/>
                </a:lnTo>
                <a:cubicBezTo>
                  <a:pt x="11517" y="7696"/>
                  <a:pt x="11520" y="7513"/>
                  <a:pt x="11584" y="7499"/>
                </a:cubicBezTo>
                <a:cubicBezTo>
                  <a:pt x="11627" y="7490"/>
                  <a:pt x="11658" y="7514"/>
                  <a:pt x="11670" y="7568"/>
                </a:cubicBezTo>
                <a:cubicBezTo>
                  <a:pt x="11696" y="7674"/>
                  <a:pt x="11740" y="7675"/>
                  <a:pt x="11766" y="7570"/>
                </a:cubicBezTo>
                <a:cubicBezTo>
                  <a:pt x="11784" y="7494"/>
                  <a:pt x="11809" y="7490"/>
                  <a:pt x="12181" y="7501"/>
                </a:cubicBezTo>
                <a:lnTo>
                  <a:pt x="12576" y="7512"/>
                </a:lnTo>
                <a:lnTo>
                  <a:pt x="12585" y="9046"/>
                </a:lnTo>
                <a:cubicBezTo>
                  <a:pt x="12594" y="10554"/>
                  <a:pt x="12595" y="10582"/>
                  <a:pt x="12671" y="10650"/>
                </a:cubicBezTo>
                <a:cubicBezTo>
                  <a:pt x="12742" y="10715"/>
                  <a:pt x="12897" y="10721"/>
                  <a:pt x="14747" y="10721"/>
                </a:cubicBezTo>
                <a:cubicBezTo>
                  <a:pt x="16714" y="10721"/>
                  <a:pt x="16747" y="10719"/>
                  <a:pt x="16842" y="10637"/>
                </a:cubicBezTo>
                <a:lnTo>
                  <a:pt x="16939" y="10555"/>
                </a:lnTo>
                <a:lnTo>
                  <a:pt x="16939" y="7509"/>
                </a:lnTo>
                <a:lnTo>
                  <a:pt x="16939" y="4464"/>
                </a:lnTo>
                <a:lnTo>
                  <a:pt x="16859" y="4377"/>
                </a:lnTo>
                <a:lnTo>
                  <a:pt x="16780" y="4291"/>
                </a:lnTo>
                <a:lnTo>
                  <a:pt x="14772" y="4287"/>
                </a:lnTo>
                <a:cubicBezTo>
                  <a:pt x="12885" y="4284"/>
                  <a:pt x="12758" y="4288"/>
                  <a:pt x="12679" y="4356"/>
                </a:cubicBezTo>
                <a:lnTo>
                  <a:pt x="12595" y="4428"/>
                </a:lnTo>
                <a:lnTo>
                  <a:pt x="12586" y="5890"/>
                </a:lnTo>
                <a:lnTo>
                  <a:pt x="12576" y="7352"/>
                </a:lnTo>
                <a:lnTo>
                  <a:pt x="12175" y="7352"/>
                </a:lnTo>
                <a:lnTo>
                  <a:pt x="11773" y="7352"/>
                </a:lnTo>
                <a:lnTo>
                  <a:pt x="11762" y="7204"/>
                </a:lnTo>
                <a:cubicBezTo>
                  <a:pt x="11756" y="7122"/>
                  <a:pt x="11736" y="7054"/>
                  <a:pt x="11718" y="7054"/>
                </a:cubicBezTo>
                <a:cubicBezTo>
                  <a:pt x="11701" y="7054"/>
                  <a:pt x="11681" y="7122"/>
                  <a:pt x="11675" y="7204"/>
                </a:cubicBezTo>
                <a:cubicBezTo>
                  <a:pt x="11666" y="7322"/>
                  <a:pt x="11649" y="7352"/>
                  <a:pt x="11591" y="7352"/>
                </a:cubicBezTo>
                <a:cubicBezTo>
                  <a:pt x="11519" y="7352"/>
                  <a:pt x="11517" y="7323"/>
                  <a:pt x="11509" y="4389"/>
                </a:cubicBezTo>
                <a:cubicBezTo>
                  <a:pt x="11501" y="1609"/>
                  <a:pt x="11496" y="1421"/>
                  <a:pt x="11436" y="1369"/>
                </a:cubicBezTo>
                <a:cubicBezTo>
                  <a:pt x="11400" y="1338"/>
                  <a:pt x="11338" y="1297"/>
                  <a:pt x="11297" y="1278"/>
                </a:cubicBezTo>
                <a:cubicBezTo>
                  <a:pt x="11256" y="1259"/>
                  <a:pt x="10046" y="1243"/>
                  <a:pt x="8608" y="1243"/>
                </a:cubicBezTo>
                <a:cubicBezTo>
                  <a:pt x="7169" y="1243"/>
                  <a:pt x="5975" y="1232"/>
                  <a:pt x="5953" y="1217"/>
                </a:cubicBezTo>
                <a:cubicBezTo>
                  <a:pt x="5932" y="1203"/>
                  <a:pt x="5917" y="1142"/>
                  <a:pt x="5921" y="1083"/>
                </a:cubicBezTo>
                <a:cubicBezTo>
                  <a:pt x="5940" y="764"/>
                  <a:pt x="5909" y="0"/>
                  <a:pt x="5877" y="0"/>
                </a:cubicBezTo>
                <a:close/>
                <a:moveTo>
                  <a:pt x="839" y="956"/>
                </a:moveTo>
                <a:cubicBezTo>
                  <a:pt x="799" y="956"/>
                  <a:pt x="766" y="975"/>
                  <a:pt x="766" y="997"/>
                </a:cubicBezTo>
                <a:cubicBezTo>
                  <a:pt x="766" y="1018"/>
                  <a:pt x="799" y="1036"/>
                  <a:pt x="839" y="1036"/>
                </a:cubicBezTo>
                <a:cubicBezTo>
                  <a:pt x="879" y="1036"/>
                  <a:pt x="913" y="1018"/>
                  <a:pt x="913" y="997"/>
                </a:cubicBezTo>
                <a:cubicBezTo>
                  <a:pt x="913" y="975"/>
                  <a:pt x="879" y="956"/>
                  <a:pt x="839" y="956"/>
                </a:cubicBezTo>
                <a:close/>
                <a:moveTo>
                  <a:pt x="1350" y="956"/>
                </a:moveTo>
                <a:cubicBezTo>
                  <a:pt x="1204" y="956"/>
                  <a:pt x="1095" y="974"/>
                  <a:pt x="1095" y="997"/>
                </a:cubicBezTo>
                <a:cubicBezTo>
                  <a:pt x="1095" y="1019"/>
                  <a:pt x="1204" y="1036"/>
                  <a:pt x="1350" y="1036"/>
                </a:cubicBezTo>
                <a:cubicBezTo>
                  <a:pt x="1496" y="1036"/>
                  <a:pt x="1606" y="1019"/>
                  <a:pt x="1606" y="997"/>
                </a:cubicBezTo>
                <a:cubicBezTo>
                  <a:pt x="1606" y="974"/>
                  <a:pt x="1496" y="956"/>
                  <a:pt x="1350" y="956"/>
                </a:cubicBezTo>
                <a:close/>
                <a:moveTo>
                  <a:pt x="1844" y="956"/>
                </a:moveTo>
                <a:cubicBezTo>
                  <a:pt x="1814" y="956"/>
                  <a:pt x="1789" y="975"/>
                  <a:pt x="1789" y="997"/>
                </a:cubicBezTo>
                <a:cubicBezTo>
                  <a:pt x="1789" y="1018"/>
                  <a:pt x="1814" y="1036"/>
                  <a:pt x="1844" y="1036"/>
                </a:cubicBezTo>
                <a:cubicBezTo>
                  <a:pt x="1874" y="1036"/>
                  <a:pt x="1898" y="1018"/>
                  <a:pt x="1898" y="997"/>
                </a:cubicBezTo>
                <a:cubicBezTo>
                  <a:pt x="1898" y="975"/>
                  <a:pt x="1874" y="956"/>
                  <a:pt x="1844" y="956"/>
                </a:cubicBezTo>
                <a:close/>
                <a:moveTo>
                  <a:pt x="2354" y="956"/>
                </a:moveTo>
                <a:cubicBezTo>
                  <a:pt x="2196" y="956"/>
                  <a:pt x="2081" y="973"/>
                  <a:pt x="2081" y="997"/>
                </a:cubicBezTo>
                <a:cubicBezTo>
                  <a:pt x="2081" y="1020"/>
                  <a:pt x="2196" y="1036"/>
                  <a:pt x="2354" y="1036"/>
                </a:cubicBezTo>
                <a:cubicBezTo>
                  <a:pt x="2512" y="1036"/>
                  <a:pt x="2628" y="1020"/>
                  <a:pt x="2628" y="997"/>
                </a:cubicBezTo>
                <a:cubicBezTo>
                  <a:pt x="2628" y="973"/>
                  <a:pt x="2512" y="956"/>
                  <a:pt x="2354" y="956"/>
                </a:cubicBezTo>
                <a:close/>
                <a:moveTo>
                  <a:pt x="2865" y="956"/>
                </a:moveTo>
                <a:cubicBezTo>
                  <a:pt x="2835" y="956"/>
                  <a:pt x="2811" y="975"/>
                  <a:pt x="2811" y="997"/>
                </a:cubicBezTo>
                <a:cubicBezTo>
                  <a:pt x="2811" y="1018"/>
                  <a:pt x="2835" y="1036"/>
                  <a:pt x="2865" y="1036"/>
                </a:cubicBezTo>
                <a:cubicBezTo>
                  <a:pt x="2896" y="1036"/>
                  <a:pt x="2920" y="1018"/>
                  <a:pt x="2920" y="997"/>
                </a:cubicBezTo>
                <a:cubicBezTo>
                  <a:pt x="2920" y="975"/>
                  <a:pt x="2896" y="956"/>
                  <a:pt x="2865" y="956"/>
                </a:cubicBezTo>
                <a:close/>
                <a:moveTo>
                  <a:pt x="3377" y="956"/>
                </a:moveTo>
                <a:cubicBezTo>
                  <a:pt x="3219" y="956"/>
                  <a:pt x="3103" y="973"/>
                  <a:pt x="3103" y="997"/>
                </a:cubicBezTo>
                <a:cubicBezTo>
                  <a:pt x="3103" y="1020"/>
                  <a:pt x="3219" y="1036"/>
                  <a:pt x="3377" y="1036"/>
                </a:cubicBezTo>
                <a:cubicBezTo>
                  <a:pt x="3535" y="1036"/>
                  <a:pt x="3650" y="1020"/>
                  <a:pt x="3650" y="997"/>
                </a:cubicBezTo>
                <a:cubicBezTo>
                  <a:pt x="3650" y="973"/>
                  <a:pt x="3535" y="956"/>
                  <a:pt x="3377" y="956"/>
                </a:cubicBezTo>
                <a:close/>
                <a:moveTo>
                  <a:pt x="3869" y="956"/>
                </a:moveTo>
                <a:cubicBezTo>
                  <a:pt x="3829" y="956"/>
                  <a:pt x="3797" y="975"/>
                  <a:pt x="3797" y="997"/>
                </a:cubicBezTo>
                <a:cubicBezTo>
                  <a:pt x="3797" y="1018"/>
                  <a:pt x="3829" y="1036"/>
                  <a:pt x="3869" y="1036"/>
                </a:cubicBezTo>
                <a:cubicBezTo>
                  <a:pt x="3909" y="1036"/>
                  <a:pt x="3942" y="1018"/>
                  <a:pt x="3942" y="997"/>
                </a:cubicBezTo>
                <a:cubicBezTo>
                  <a:pt x="3942" y="975"/>
                  <a:pt x="3909" y="956"/>
                  <a:pt x="3869" y="956"/>
                </a:cubicBezTo>
                <a:close/>
                <a:moveTo>
                  <a:pt x="4381" y="956"/>
                </a:moveTo>
                <a:cubicBezTo>
                  <a:pt x="4235" y="956"/>
                  <a:pt x="4125" y="974"/>
                  <a:pt x="4125" y="997"/>
                </a:cubicBezTo>
                <a:cubicBezTo>
                  <a:pt x="4125" y="1019"/>
                  <a:pt x="4235" y="1036"/>
                  <a:pt x="4381" y="1036"/>
                </a:cubicBezTo>
                <a:cubicBezTo>
                  <a:pt x="4527" y="1036"/>
                  <a:pt x="4636" y="1019"/>
                  <a:pt x="4636" y="997"/>
                </a:cubicBezTo>
                <a:cubicBezTo>
                  <a:pt x="4636" y="974"/>
                  <a:pt x="4527" y="956"/>
                  <a:pt x="4381" y="956"/>
                </a:cubicBezTo>
                <a:close/>
                <a:moveTo>
                  <a:pt x="4873" y="956"/>
                </a:moveTo>
                <a:cubicBezTo>
                  <a:pt x="4843" y="956"/>
                  <a:pt x="4818" y="975"/>
                  <a:pt x="4818" y="997"/>
                </a:cubicBezTo>
                <a:cubicBezTo>
                  <a:pt x="4818" y="1018"/>
                  <a:pt x="4843" y="1036"/>
                  <a:pt x="4873" y="1036"/>
                </a:cubicBezTo>
                <a:cubicBezTo>
                  <a:pt x="4903" y="1036"/>
                  <a:pt x="4928" y="1018"/>
                  <a:pt x="4928" y="997"/>
                </a:cubicBezTo>
                <a:cubicBezTo>
                  <a:pt x="4928" y="975"/>
                  <a:pt x="4903" y="956"/>
                  <a:pt x="4873" y="956"/>
                </a:cubicBezTo>
                <a:close/>
                <a:moveTo>
                  <a:pt x="5384" y="956"/>
                </a:moveTo>
                <a:cubicBezTo>
                  <a:pt x="5226" y="956"/>
                  <a:pt x="5110" y="973"/>
                  <a:pt x="5110" y="997"/>
                </a:cubicBezTo>
                <a:cubicBezTo>
                  <a:pt x="5110" y="1020"/>
                  <a:pt x="5226" y="1036"/>
                  <a:pt x="5384" y="1036"/>
                </a:cubicBezTo>
                <a:cubicBezTo>
                  <a:pt x="5543" y="1036"/>
                  <a:pt x="5659" y="1020"/>
                  <a:pt x="5659" y="997"/>
                </a:cubicBezTo>
                <a:cubicBezTo>
                  <a:pt x="5659" y="973"/>
                  <a:pt x="5543" y="956"/>
                  <a:pt x="5384" y="956"/>
                </a:cubicBezTo>
                <a:close/>
                <a:moveTo>
                  <a:pt x="6406" y="956"/>
                </a:moveTo>
                <a:cubicBezTo>
                  <a:pt x="6248" y="956"/>
                  <a:pt x="6133" y="973"/>
                  <a:pt x="6133" y="997"/>
                </a:cubicBezTo>
                <a:cubicBezTo>
                  <a:pt x="6133" y="1020"/>
                  <a:pt x="6248" y="1036"/>
                  <a:pt x="6406" y="1036"/>
                </a:cubicBezTo>
                <a:cubicBezTo>
                  <a:pt x="6565" y="1036"/>
                  <a:pt x="6680" y="1020"/>
                  <a:pt x="6680" y="997"/>
                </a:cubicBezTo>
                <a:cubicBezTo>
                  <a:pt x="6680" y="973"/>
                  <a:pt x="6565" y="956"/>
                  <a:pt x="6406" y="956"/>
                </a:cubicBezTo>
                <a:close/>
                <a:moveTo>
                  <a:pt x="6900" y="956"/>
                </a:moveTo>
                <a:cubicBezTo>
                  <a:pt x="6860" y="956"/>
                  <a:pt x="6826" y="975"/>
                  <a:pt x="6826" y="997"/>
                </a:cubicBezTo>
                <a:cubicBezTo>
                  <a:pt x="6826" y="1018"/>
                  <a:pt x="6860" y="1036"/>
                  <a:pt x="6900" y="1036"/>
                </a:cubicBezTo>
                <a:cubicBezTo>
                  <a:pt x="6940" y="1036"/>
                  <a:pt x="6972" y="1018"/>
                  <a:pt x="6972" y="997"/>
                </a:cubicBezTo>
                <a:cubicBezTo>
                  <a:pt x="6972" y="975"/>
                  <a:pt x="6940" y="956"/>
                  <a:pt x="6900" y="956"/>
                </a:cubicBezTo>
                <a:close/>
                <a:moveTo>
                  <a:pt x="7410" y="956"/>
                </a:moveTo>
                <a:cubicBezTo>
                  <a:pt x="7264" y="956"/>
                  <a:pt x="7155" y="974"/>
                  <a:pt x="7155" y="997"/>
                </a:cubicBezTo>
                <a:cubicBezTo>
                  <a:pt x="7155" y="1019"/>
                  <a:pt x="7264" y="1036"/>
                  <a:pt x="7410" y="1036"/>
                </a:cubicBezTo>
                <a:cubicBezTo>
                  <a:pt x="7556" y="1036"/>
                  <a:pt x="7666" y="1019"/>
                  <a:pt x="7666" y="997"/>
                </a:cubicBezTo>
                <a:cubicBezTo>
                  <a:pt x="7666" y="974"/>
                  <a:pt x="7556" y="956"/>
                  <a:pt x="7410" y="956"/>
                </a:cubicBezTo>
                <a:close/>
                <a:moveTo>
                  <a:pt x="7904" y="956"/>
                </a:moveTo>
                <a:cubicBezTo>
                  <a:pt x="7873" y="956"/>
                  <a:pt x="7849" y="975"/>
                  <a:pt x="7849" y="997"/>
                </a:cubicBezTo>
                <a:cubicBezTo>
                  <a:pt x="7849" y="1018"/>
                  <a:pt x="7873" y="1036"/>
                  <a:pt x="7904" y="1036"/>
                </a:cubicBezTo>
                <a:cubicBezTo>
                  <a:pt x="7934" y="1036"/>
                  <a:pt x="7958" y="1018"/>
                  <a:pt x="7958" y="997"/>
                </a:cubicBezTo>
                <a:cubicBezTo>
                  <a:pt x="7958" y="975"/>
                  <a:pt x="7934" y="956"/>
                  <a:pt x="7904" y="956"/>
                </a:cubicBezTo>
                <a:close/>
                <a:moveTo>
                  <a:pt x="8415" y="956"/>
                </a:moveTo>
                <a:cubicBezTo>
                  <a:pt x="8257" y="956"/>
                  <a:pt x="8141" y="973"/>
                  <a:pt x="8141" y="997"/>
                </a:cubicBezTo>
                <a:cubicBezTo>
                  <a:pt x="8141" y="1020"/>
                  <a:pt x="8257" y="1036"/>
                  <a:pt x="8415" y="1036"/>
                </a:cubicBezTo>
                <a:cubicBezTo>
                  <a:pt x="8573" y="1036"/>
                  <a:pt x="8688" y="1020"/>
                  <a:pt x="8688" y="997"/>
                </a:cubicBezTo>
                <a:cubicBezTo>
                  <a:pt x="8688" y="973"/>
                  <a:pt x="8573" y="956"/>
                  <a:pt x="8415" y="956"/>
                </a:cubicBezTo>
                <a:close/>
                <a:moveTo>
                  <a:pt x="8925" y="956"/>
                </a:moveTo>
                <a:cubicBezTo>
                  <a:pt x="8895" y="956"/>
                  <a:pt x="8871" y="975"/>
                  <a:pt x="8871" y="997"/>
                </a:cubicBezTo>
                <a:cubicBezTo>
                  <a:pt x="8871" y="1018"/>
                  <a:pt x="8895" y="1036"/>
                  <a:pt x="8925" y="1036"/>
                </a:cubicBezTo>
                <a:cubicBezTo>
                  <a:pt x="8955" y="1036"/>
                  <a:pt x="8980" y="1018"/>
                  <a:pt x="8980" y="997"/>
                </a:cubicBezTo>
                <a:cubicBezTo>
                  <a:pt x="8980" y="975"/>
                  <a:pt x="8955" y="956"/>
                  <a:pt x="8925" y="956"/>
                </a:cubicBezTo>
                <a:close/>
                <a:moveTo>
                  <a:pt x="9437" y="956"/>
                </a:moveTo>
                <a:cubicBezTo>
                  <a:pt x="9278" y="956"/>
                  <a:pt x="9163" y="973"/>
                  <a:pt x="9163" y="997"/>
                </a:cubicBezTo>
                <a:cubicBezTo>
                  <a:pt x="9163" y="1020"/>
                  <a:pt x="9278" y="1036"/>
                  <a:pt x="9437" y="1036"/>
                </a:cubicBezTo>
                <a:cubicBezTo>
                  <a:pt x="9595" y="1036"/>
                  <a:pt x="9711" y="1020"/>
                  <a:pt x="9711" y="997"/>
                </a:cubicBezTo>
                <a:cubicBezTo>
                  <a:pt x="9711" y="973"/>
                  <a:pt x="9595" y="956"/>
                  <a:pt x="9437" y="956"/>
                </a:cubicBezTo>
                <a:close/>
                <a:moveTo>
                  <a:pt x="9929" y="956"/>
                </a:moveTo>
                <a:cubicBezTo>
                  <a:pt x="9889" y="956"/>
                  <a:pt x="9856" y="975"/>
                  <a:pt x="9856" y="997"/>
                </a:cubicBezTo>
                <a:cubicBezTo>
                  <a:pt x="9856" y="1018"/>
                  <a:pt x="9889" y="1036"/>
                  <a:pt x="9929" y="1036"/>
                </a:cubicBezTo>
                <a:cubicBezTo>
                  <a:pt x="9969" y="1036"/>
                  <a:pt x="10003" y="1018"/>
                  <a:pt x="10003" y="997"/>
                </a:cubicBezTo>
                <a:cubicBezTo>
                  <a:pt x="10003" y="975"/>
                  <a:pt x="9969" y="956"/>
                  <a:pt x="9929" y="956"/>
                </a:cubicBezTo>
                <a:close/>
                <a:moveTo>
                  <a:pt x="10423" y="956"/>
                </a:moveTo>
                <a:cubicBezTo>
                  <a:pt x="10264" y="956"/>
                  <a:pt x="10148" y="973"/>
                  <a:pt x="10148" y="997"/>
                </a:cubicBezTo>
                <a:cubicBezTo>
                  <a:pt x="10148" y="1020"/>
                  <a:pt x="10264" y="1036"/>
                  <a:pt x="10423" y="1036"/>
                </a:cubicBezTo>
                <a:cubicBezTo>
                  <a:pt x="10581" y="1036"/>
                  <a:pt x="10696" y="1020"/>
                  <a:pt x="10696" y="997"/>
                </a:cubicBezTo>
                <a:cubicBezTo>
                  <a:pt x="10696" y="973"/>
                  <a:pt x="10581" y="956"/>
                  <a:pt x="10423" y="956"/>
                </a:cubicBezTo>
                <a:close/>
                <a:moveTo>
                  <a:pt x="10933" y="956"/>
                </a:moveTo>
                <a:cubicBezTo>
                  <a:pt x="10903" y="956"/>
                  <a:pt x="10878" y="975"/>
                  <a:pt x="10878" y="997"/>
                </a:cubicBezTo>
                <a:cubicBezTo>
                  <a:pt x="10878" y="1018"/>
                  <a:pt x="10903" y="1036"/>
                  <a:pt x="10933" y="1036"/>
                </a:cubicBezTo>
                <a:cubicBezTo>
                  <a:pt x="10963" y="1036"/>
                  <a:pt x="10988" y="1018"/>
                  <a:pt x="10988" y="997"/>
                </a:cubicBezTo>
                <a:cubicBezTo>
                  <a:pt x="10988" y="975"/>
                  <a:pt x="10963" y="956"/>
                  <a:pt x="10933" y="956"/>
                </a:cubicBezTo>
                <a:close/>
                <a:moveTo>
                  <a:pt x="11444" y="956"/>
                </a:moveTo>
                <a:cubicBezTo>
                  <a:pt x="11286" y="956"/>
                  <a:pt x="11170" y="973"/>
                  <a:pt x="11170" y="997"/>
                </a:cubicBezTo>
                <a:cubicBezTo>
                  <a:pt x="11170" y="1020"/>
                  <a:pt x="11286" y="1036"/>
                  <a:pt x="11444" y="1036"/>
                </a:cubicBezTo>
                <a:cubicBezTo>
                  <a:pt x="11603" y="1036"/>
                  <a:pt x="11718" y="1020"/>
                  <a:pt x="11718" y="997"/>
                </a:cubicBezTo>
                <a:cubicBezTo>
                  <a:pt x="11718" y="973"/>
                  <a:pt x="11603" y="956"/>
                  <a:pt x="11444" y="956"/>
                </a:cubicBezTo>
                <a:close/>
                <a:moveTo>
                  <a:pt x="319" y="965"/>
                </a:moveTo>
                <a:lnTo>
                  <a:pt x="18" y="976"/>
                </a:lnTo>
                <a:lnTo>
                  <a:pt x="7" y="1185"/>
                </a:lnTo>
                <a:cubicBezTo>
                  <a:pt x="1" y="1306"/>
                  <a:pt x="11" y="1395"/>
                  <a:pt x="32" y="1395"/>
                </a:cubicBezTo>
                <a:cubicBezTo>
                  <a:pt x="52" y="1395"/>
                  <a:pt x="74" y="1319"/>
                  <a:pt x="80" y="1226"/>
                </a:cubicBezTo>
                <a:lnTo>
                  <a:pt x="91" y="1056"/>
                </a:lnTo>
                <a:lnTo>
                  <a:pt x="356" y="1044"/>
                </a:lnTo>
                <a:cubicBezTo>
                  <a:pt x="501" y="1038"/>
                  <a:pt x="621" y="1015"/>
                  <a:pt x="621" y="993"/>
                </a:cubicBezTo>
                <a:cubicBezTo>
                  <a:pt x="621" y="969"/>
                  <a:pt x="502" y="958"/>
                  <a:pt x="319" y="965"/>
                </a:cubicBezTo>
                <a:close/>
                <a:moveTo>
                  <a:pt x="11718" y="1236"/>
                </a:moveTo>
                <a:cubicBezTo>
                  <a:pt x="11698" y="1236"/>
                  <a:pt x="11682" y="1263"/>
                  <a:pt x="11682" y="1296"/>
                </a:cubicBezTo>
                <a:cubicBezTo>
                  <a:pt x="11682" y="1329"/>
                  <a:pt x="11698" y="1355"/>
                  <a:pt x="11718" y="1355"/>
                </a:cubicBezTo>
                <a:cubicBezTo>
                  <a:pt x="11739" y="1355"/>
                  <a:pt x="11754" y="1329"/>
                  <a:pt x="11754" y="1296"/>
                </a:cubicBezTo>
                <a:cubicBezTo>
                  <a:pt x="11754" y="1263"/>
                  <a:pt x="11738" y="1236"/>
                  <a:pt x="11718" y="1236"/>
                </a:cubicBezTo>
                <a:close/>
                <a:moveTo>
                  <a:pt x="11718" y="1555"/>
                </a:moveTo>
                <a:cubicBezTo>
                  <a:pt x="11698" y="1555"/>
                  <a:pt x="11682" y="1674"/>
                  <a:pt x="11682" y="1833"/>
                </a:cubicBezTo>
                <a:cubicBezTo>
                  <a:pt x="11682" y="1993"/>
                  <a:pt x="11698" y="2112"/>
                  <a:pt x="11718" y="2112"/>
                </a:cubicBezTo>
                <a:cubicBezTo>
                  <a:pt x="11739" y="2112"/>
                  <a:pt x="11754" y="1993"/>
                  <a:pt x="11754" y="1833"/>
                </a:cubicBezTo>
                <a:cubicBezTo>
                  <a:pt x="11754" y="1674"/>
                  <a:pt x="11739" y="1555"/>
                  <a:pt x="11718" y="1555"/>
                </a:cubicBezTo>
                <a:close/>
                <a:moveTo>
                  <a:pt x="36" y="1594"/>
                </a:moveTo>
                <a:cubicBezTo>
                  <a:pt x="16" y="1594"/>
                  <a:pt x="0" y="1621"/>
                  <a:pt x="0" y="1654"/>
                </a:cubicBezTo>
                <a:cubicBezTo>
                  <a:pt x="0" y="1687"/>
                  <a:pt x="16" y="1714"/>
                  <a:pt x="36" y="1714"/>
                </a:cubicBezTo>
                <a:cubicBezTo>
                  <a:pt x="56" y="1714"/>
                  <a:pt x="72" y="1687"/>
                  <a:pt x="72" y="1654"/>
                </a:cubicBezTo>
                <a:cubicBezTo>
                  <a:pt x="72" y="1621"/>
                  <a:pt x="56" y="1594"/>
                  <a:pt x="36" y="1594"/>
                </a:cubicBezTo>
                <a:close/>
                <a:moveTo>
                  <a:pt x="36" y="1913"/>
                </a:moveTo>
                <a:cubicBezTo>
                  <a:pt x="-4" y="1913"/>
                  <a:pt x="-15" y="2441"/>
                  <a:pt x="24" y="2484"/>
                </a:cubicBezTo>
                <a:cubicBezTo>
                  <a:pt x="69" y="2533"/>
                  <a:pt x="72" y="2512"/>
                  <a:pt x="72" y="2212"/>
                </a:cubicBezTo>
                <a:cubicBezTo>
                  <a:pt x="72" y="2039"/>
                  <a:pt x="58" y="1913"/>
                  <a:pt x="36" y="1913"/>
                </a:cubicBezTo>
                <a:close/>
                <a:moveTo>
                  <a:pt x="11718" y="2312"/>
                </a:moveTo>
                <a:cubicBezTo>
                  <a:pt x="11698" y="2312"/>
                  <a:pt x="11682" y="2348"/>
                  <a:pt x="11682" y="2393"/>
                </a:cubicBezTo>
                <a:cubicBezTo>
                  <a:pt x="11682" y="2438"/>
                  <a:pt x="11698" y="2465"/>
                  <a:pt x="11718" y="2451"/>
                </a:cubicBezTo>
                <a:cubicBezTo>
                  <a:pt x="11739" y="2438"/>
                  <a:pt x="11754" y="2400"/>
                  <a:pt x="11754" y="2369"/>
                </a:cubicBezTo>
                <a:cubicBezTo>
                  <a:pt x="11754" y="2337"/>
                  <a:pt x="11738" y="2312"/>
                  <a:pt x="11718" y="2312"/>
                </a:cubicBezTo>
                <a:close/>
                <a:moveTo>
                  <a:pt x="11718" y="2631"/>
                </a:moveTo>
                <a:cubicBezTo>
                  <a:pt x="11697" y="2631"/>
                  <a:pt x="11682" y="2756"/>
                  <a:pt x="11682" y="2929"/>
                </a:cubicBezTo>
                <a:cubicBezTo>
                  <a:pt x="11682" y="3101"/>
                  <a:pt x="11697" y="3228"/>
                  <a:pt x="11718" y="3228"/>
                </a:cubicBezTo>
                <a:cubicBezTo>
                  <a:pt x="11740" y="3228"/>
                  <a:pt x="11754" y="3101"/>
                  <a:pt x="11754" y="2929"/>
                </a:cubicBezTo>
                <a:cubicBezTo>
                  <a:pt x="11754" y="2756"/>
                  <a:pt x="11740" y="2631"/>
                  <a:pt x="11718" y="2631"/>
                </a:cubicBezTo>
                <a:close/>
                <a:moveTo>
                  <a:pt x="36" y="2670"/>
                </a:moveTo>
                <a:cubicBezTo>
                  <a:pt x="16" y="2670"/>
                  <a:pt x="0" y="2706"/>
                  <a:pt x="0" y="2750"/>
                </a:cubicBezTo>
                <a:cubicBezTo>
                  <a:pt x="0" y="2794"/>
                  <a:pt x="16" y="2830"/>
                  <a:pt x="36" y="2830"/>
                </a:cubicBezTo>
                <a:cubicBezTo>
                  <a:pt x="56" y="2830"/>
                  <a:pt x="72" y="2794"/>
                  <a:pt x="72" y="2750"/>
                </a:cubicBezTo>
                <a:cubicBezTo>
                  <a:pt x="72" y="2706"/>
                  <a:pt x="56" y="2670"/>
                  <a:pt x="36" y="2670"/>
                </a:cubicBezTo>
                <a:close/>
                <a:moveTo>
                  <a:pt x="36" y="3009"/>
                </a:moveTo>
                <a:cubicBezTo>
                  <a:pt x="16" y="3023"/>
                  <a:pt x="0" y="3158"/>
                  <a:pt x="0" y="3310"/>
                </a:cubicBezTo>
                <a:cubicBezTo>
                  <a:pt x="0" y="3468"/>
                  <a:pt x="16" y="3587"/>
                  <a:pt x="36" y="3587"/>
                </a:cubicBezTo>
                <a:cubicBezTo>
                  <a:pt x="58" y="3587"/>
                  <a:pt x="72" y="3460"/>
                  <a:pt x="72" y="3286"/>
                </a:cubicBezTo>
                <a:cubicBezTo>
                  <a:pt x="72" y="3095"/>
                  <a:pt x="60" y="2994"/>
                  <a:pt x="36" y="3009"/>
                </a:cubicBezTo>
                <a:close/>
                <a:moveTo>
                  <a:pt x="11718" y="3427"/>
                </a:moveTo>
                <a:cubicBezTo>
                  <a:pt x="11698" y="3427"/>
                  <a:pt x="11682" y="3454"/>
                  <a:pt x="11682" y="3487"/>
                </a:cubicBezTo>
                <a:cubicBezTo>
                  <a:pt x="11682" y="3520"/>
                  <a:pt x="11698" y="3547"/>
                  <a:pt x="11718" y="3547"/>
                </a:cubicBezTo>
                <a:cubicBezTo>
                  <a:pt x="11739" y="3547"/>
                  <a:pt x="11754" y="3520"/>
                  <a:pt x="11754" y="3487"/>
                </a:cubicBezTo>
                <a:cubicBezTo>
                  <a:pt x="11754" y="3454"/>
                  <a:pt x="11738" y="3427"/>
                  <a:pt x="11718" y="3427"/>
                </a:cubicBezTo>
                <a:close/>
                <a:moveTo>
                  <a:pt x="11718" y="3746"/>
                </a:moveTo>
                <a:cubicBezTo>
                  <a:pt x="11697" y="3746"/>
                  <a:pt x="11682" y="3872"/>
                  <a:pt x="11682" y="4045"/>
                </a:cubicBezTo>
                <a:cubicBezTo>
                  <a:pt x="11682" y="4218"/>
                  <a:pt x="11697" y="4344"/>
                  <a:pt x="11718" y="4344"/>
                </a:cubicBezTo>
                <a:cubicBezTo>
                  <a:pt x="11740" y="4344"/>
                  <a:pt x="11754" y="4218"/>
                  <a:pt x="11754" y="4045"/>
                </a:cubicBezTo>
                <a:cubicBezTo>
                  <a:pt x="11754" y="3872"/>
                  <a:pt x="11740" y="3746"/>
                  <a:pt x="11718" y="3746"/>
                </a:cubicBezTo>
                <a:close/>
                <a:moveTo>
                  <a:pt x="36" y="3786"/>
                </a:moveTo>
                <a:cubicBezTo>
                  <a:pt x="16" y="3786"/>
                  <a:pt x="0" y="3813"/>
                  <a:pt x="0" y="3846"/>
                </a:cubicBezTo>
                <a:cubicBezTo>
                  <a:pt x="0" y="3879"/>
                  <a:pt x="16" y="3906"/>
                  <a:pt x="36" y="3906"/>
                </a:cubicBezTo>
                <a:cubicBezTo>
                  <a:pt x="56" y="3906"/>
                  <a:pt x="72" y="3879"/>
                  <a:pt x="72" y="3846"/>
                </a:cubicBezTo>
                <a:cubicBezTo>
                  <a:pt x="72" y="3813"/>
                  <a:pt x="56" y="3786"/>
                  <a:pt x="36" y="3786"/>
                </a:cubicBezTo>
                <a:close/>
                <a:moveTo>
                  <a:pt x="36" y="4105"/>
                </a:moveTo>
                <a:cubicBezTo>
                  <a:pt x="15" y="4105"/>
                  <a:pt x="0" y="4231"/>
                  <a:pt x="0" y="4404"/>
                </a:cubicBezTo>
                <a:cubicBezTo>
                  <a:pt x="0" y="4577"/>
                  <a:pt x="15" y="4702"/>
                  <a:pt x="36" y="4702"/>
                </a:cubicBezTo>
                <a:cubicBezTo>
                  <a:pt x="58" y="4702"/>
                  <a:pt x="72" y="4577"/>
                  <a:pt x="72" y="4404"/>
                </a:cubicBezTo>
                <a:cubicBezTo>
                  <a:pt x="72" y="4231"/>
                  <a:pt x="58" y="4105"/>
                  <a:pt x="36" y="4105"/>
                </a:cubicBezTo>
                <a:close/>
                <a:moveTo>
                  <a:pt x="11718" y="4543"/>
                </a:moveTo>
                <a:cubicBezTo>
                  <a:pt x="11698" y="4543"/>
                  <a:pt x="11682" y="4570"/>
                  <a:pt x="11682" y="4603"/>
                </a:cubicBezTo>
                <a:cubicBezTo>
                  <a:pt x="11682" y="4636"/>
                  <a:pt x="11698" y="4663"/>
                  <a:pt x="11718" y="4663"/>
                </a:cubicBezTo>
                <a:cubicBezTo>
                  <a:pt x="11739" y="4663"/>
                  <a:pt x="11754" y="4636"/>
                  <a:pt x="11754" y="4603"/>
                </a:cubicBezTo>
                <a:cubicBezTo>
                  <a:pt x="11754" y="4570"/>
                  <a:pt x="11738" y="4543"/>
                  <a:pt x="11718" y="4543"/>
                </a:cubicBezTo>
                <a:close/>
                <a:moveTo>
                  <a:pt x="11718" y="4862"/>
                </a:moveTo>
                <a:cubicBezTo>
                  <a:pt x="11698" y="4862"/>
                  <a:pt x="11682" y="4981"/>
                  <a:pt x="11682" y="5141"/>
                </a:cubicBezTo>
                <a:cubicBezTo>
                  <a:pt x="11682" y="5300"/>
                  <a:pt x="11698" y="5420"/>
                  <a:pt x="11718" y="5420"/>
                </a:cubicBezTo>
                <a:cubicBezTo>
                  <a:pt x="11739" y="5420"/>
                  <a:pt x="11754" y="5300"/>
                  <a:pt x="11754" y="5141"/>
                </a:cubicBezTo>
                <a:cubicBezTo>
                  <a:pt x="11754" y="4981"/>
                  <a:pt x="11739" y="4862"/>
                  <a:pt x="11718" y="4862"/>
                </a:cubicBezTo>
                <a:close/>
                <a:moveTo>
                  <a:pt x="36" y="4902"/>
                </a:moveTo>
                <a:cubicBezTo>
                  <a:pt x="16" y="4902"/>
                  <a:pt x="0" y="4929"/>
                  <a:pt x="0" y="4962"/>
                </a:cubicBezTo>
                <a:cubicBezTo>
                  <a:pt x="0" y="4995"/>
                  <a:pt x="16" y="5021"/>
                  <a:pt x="36" y="5021"/>
                </a:cubicBezTo>
                <a:cubicBezTo>
                  <a:pt x="56" y="5021"/>
                  <a:pt x="72" y="4995"/>
                  <a:pt x="72" y="4962"/>
                </a:cubicBezTo>
                <a:cubicBezTo>
                  <a:pt x="72" y="4929"/>
                  <a:pt x="56" y="4902"/>
                  <a:pt x="36" y="4902"/>
                </a:cubicBezTo>
                <a:close/>
                <a:moveTo>
                  <a:pt x="36" y="5221"/>
                </a:moveTo>
                <a:cubicBezTo>
                  <a:pt x="16" y="5221"/>
                  <a:pt x="0" y="5340"/>
                  <a:pt x="0" y="5500"/>
                </a:cubicBezTo>
                <a:cubicBezTo>
                  <a:pt x="0" y="5659"/>
                  <a:pt x="16" y="5778"/>
                  <a:pt x="36" y="5778"/>
                </a:cubicBezTo>
                <a:cubicBezTo>
                  <a:pt x="57" y="5778"/>
                  <a:pt x="72" y="5659"/>
                  <a:pt x="72" y="5500"/>
                </a:cubicBezTo>
                <a:cubicBezTo>
                  <a:pt x="72" y="5340"/>
                  <a:pt x="57" y="5221"/>
                  <a:pt x="36" y="5221"/>
                </a:cubicBezTo>
                <a:close/>
                <a:moveTo>
                  <a:pt x="11718" y="5619"/>
                </a:moveTo>
                <a:cubicBezTo>
                  <a:pt x="11698" y="5619"/>
                  <a:pt x="11682" y="5656"/>
                  <a:pt x="11682" y="5701"/>
                </a:cubicBezTo>
                <a:cubicBezTo>
                  <a:pt x="11682" y="5747"/>
                  <a:pt x="11698" y="5772"/>
                  <a:pt x="11718" y="5759"/>
                </a:cubicBezTo>
                <a:cubicBezTo>
                  <a:pt x="11739" y="5745"/>
                  <a:pt x="11754" y="5708"/>
                  <a:pt x="11754" y="5676"/>
                </a:cubicBezTo>
                <a:cubicBezTo>
                  <a:pt x="11754" y="5645"/>
                  <a:pt x="11738" y="5619"/>
                  <a:pt x="11718" y="5619"/>
                </a:cubicBezTo>
                <a:close/>
                <a:moveTo>
                  <a:pt x="11718" y="5938"/>
                </a:moveTo>
                <a:cubicBezTo>
                  <a:pt x="11697" y="5938"/>
                  <a:pt x="11682" y="6064"/>
                  <a:pt x="11682" y="6237"/>
                </a:cubicBezTo>
                <a:cubicBezTo>
                  <a:pt x="11682" y="6410"/>
                  <a:pt x="11697" y="6535"/>
                  <a:pt x="11718" y="6535"/>
                </a:cubicBezTo>
                <a:cubicBezTo>
                  <a:pt x="11740" y="6535"/>
                  <a:pt x="11754" y="6410"/>
                  <a:pt x="11754" y="6237"/>
                </a:cubicBezTo>
                <a:cubicBezTo>
                  <a:pt x="11754" y="6064"/>
                  <a:pt x="11740" y="5938"/>
                  <a:pt x="11718" y="5938"/>
                </a:cubicBezTo>
                <a:close/>
                <a:moveTo>
                  <a:pt x="36" y="5978"/>
                </a:moveTo>
                <a:cubicBezTo>
                  <a:pt x="16" y="5978"/>
                  <a:pt x="0" y="6014"/>
                  <a:pt x="0" y="6058"/>
                </a:cubicBezTo>
                <a:cubicBezTo>
                  <a:pt x="0" y="6101"/>
                  <a:pt x="16" y="6137"/>
                  <a:pt x="36" y="6137"/>
                </a:cubicBezTo>
                <a:cubicBezTo>
                  <a:pt x="56" y="6137"/>
                  <a:pt x="72" y="6101"/>
                  <a:pt x="72" y="6058"/>
                </a:cubicBezTo>
                <a:cubicBezTo>
                  <a:pt x="72" y="6014"/>
                  <a:pt x="56" y="5978"/>
                  <a:pt x="36" y="5978"/>
                </a:cubicBezTo>
                <a:close/>
                <a:moveTo>
                  <a:pt x="36" y="6297"/>
                </a:moveTo>
                <a:cubicBezTo>
                  <a:pt x="15" y="6297"/>
                  <a:pt x="0" y="6422"/>
                  <a:pt x="0" y="6595"/>
                </a:cubicBezTo>
                <a:cubicBezTo>
                  <a:pt x="0" y="6768"/>
                  <a:pt x="15" y="6894"/>
                  <a:pt x="36" y="6894"/>
                </a:cubicBezTo>
                <a:cubicBezTo>
                  <a:pt x="58" y="6894"/>
                  <a:pt x="72" y="6768"/>
                  <a:pt x="72" y="6595"/>
                </a:cubicBezTo>
                <a:cubicBezTo>
                  <a:pt x="72" y="6422"/>
                  <a:pt x="58" y="6297"/>
                  <a:pt x="36" y="6297"/>
                </a:cubicBezTo>
                <a:close/>
                <a:moveTo>
                  <a:pt x="11718" y="6735"/>
                </a:moveTo>
                <a:cubicBezTo>
                  <a:pt x="11698" y="6735"/>
                  <a:pt x="11682" y="6762"/>
                  <a:pt x="11682" y="6795"/>
                </a:cubicBezTo>
                <a:cubicBezTo>
                  <a:pt x="11682" y="6828"/>
                  <a:pt x="11698" y="6855"/>
                  <a:pt x="11718" y="6855"/>
                </a:cubicBezTo>
                <a:cubicBezTo>
                  <a:pt x="11739" y="6855"/>
                  <a:pt x="11754" y="6828"/>
                  <a:pt x="11754" y="6795"/>
                </a:cubicBezTo>
                <a:cubicBezTo>
                  <a:pt x="11754" y="6762"/>
                  <a:pt x="11738" y="6735"/>
                  <a:pt x="11718" y="6735"/>
                </a:cubicBezTo>
                <a:close/>
                <a:moveTo>
                  <a:pt x="36" y="7093"/>
                </a:moveTo>
                <a:cubicBezTo>
                  <a:pt x="16" y="7093"/>
                  <a:pt x="0" y="7120"/>
                  <a:pt x="0" y="7153"/>
                </a:cubicBezTo>
                <a:cubicBezTo>
                  <a:pt x="0" y="7186"/>
                  <a:pt x="16" y="7213"/>
                  <a:pt x="36" y="7213"/>
                </a:cubicBezTo>
                <a:cubicBezTo>
                  <a:pt x="56" y="7213"/>
                  <a:pt x="72" y="7186"/>
                  <a:pt x="72" y="7153"/>
                </a:cubicBezTo>
                <a:cubicBezTo>
                  <a:pt x="72" y="7120"/>
                  <a:pt x="56" y="7093"/>
                  <a:pt x="36" y="7093"/>
                </a:cubicBezTo>
                <a:close/>
                <a:moveTo>
                  <a:pt x="36" y="7412"/>
                </a:moveTo>
                <a:cubicBezTo>
                  <a:pt x="15" y="7412"/>
                  <a:pt x="0" y="7539"/>
                  <a:pt x="0" y="7711"/>
                </a:cubicBezTo>
                <a:cubicBezTo>
                  <a:pt x="0" y="7884"/>
                  <a:pt x="15" y="8010"/>
                  <a:pt x="36" y="8010"/>
                </a:cubicBezTo>
                <a:cubicBezTo>
                  <a:pt x="58" y="8010"/>
                  <a:pt x="72" y="7884"/>
                  <a:pt x="72" y="7711"/>
                </a:cubicBezTo>
                <a:cubicBezTo>
                  <a:pt x="72" y="7539"/>
                  <a:pt x="58" y="7412"/>
                  <a:pt x="36" y="7412"/>
                </a:cubicBezTo>
                <a:close/>
                <a:moveTo>
                  <a:pt x="11718" y="7831"/>
                </a:moveTo>
                <a:cubicBezTo>
                  <a:pt x="11698" y="7817"/>
                  <a:pt x="11682" y="7843"/>
                  <a:pt x="11682" y="7888"/>
                </a:cubicBezTo>
                <a:cubicBezTo>
                  <a:pt x="11682" y="7933"/>
                  <a:pt x="11698" y="7970"/>
                  <a:pt x="11718" y="7970"/>
                </a:cubicBezTo>
                <a:cubicBezTo>
                  <a:pt x="11739" y="7970"/>
                  <a:pt x="11754" y="7945"/>
                  <a:pt x="11754" y="7913"/>
                </a:cubicBezTo>
                <a:cubicBezTo>
                  <a:pt x="11754" y="7882"/>
                  <a:pt x="11738" y="7845"/>
                  <a:pt x="11718" y="7831"/>
                </a:cubicBezTo>
                <a:close/>
                <a:moveTo>
                  <a:pt x="11718" y="8169"/>
                </a:moveTo>
                <a:cubicBezTo>
                  <a:pt x="11698" y="8169"/>
                  <a:pt x="11682" y="8290"/>
                  <a:pt x="11682" y="8449"/>
                </a:cubicBezTo>
                <a:cubicBezTo>
                  <a:pt x="11682" y="8608"/>
                  <a:pt x="11698" y="8727"/>
                  <a:pt x="11718" y="8727"/>
                </a:cubicBezTo>
                <a:cubicBezTo>
                  <a:pt x="11739" y="8728"/>
                  <a:pt x="11754" y="8608"/>
                  <a:pt x="11754" y="8449"/>
                </a:cubicBezTo>
                <a:cubicBezTo>
                  <a:pt x="11754" y="8290"/>
                  <a:pt x="11739" y="8169"/>
                  <a:pt x="11718" y="8169"/>
                </a:cubicBezTo>
                <a:close/>
                <a:moveTo>
                  <a:pt x="36" y="8210"/>
                </a:moveTo>
                <a:cubicBezTo>
                  <a:pt x="16" y="8210"/>
                  <a:pt x="0" y="8237"/>
                  <a:pt x="0" y="8269"/>
                </a:cubicBezTo>
                <a:cubicBezTo>
                  <a:pt x="0" y="8302"/>
                  <a:pt x="16" y="8329"/>
                  <a:pt x="36" y="8329"/>
                </a:cubicBezTo>
                <a:cubicBezTo>
                  <a:pt x="56" y="8329"/>
                  <a:pt x="72" y="8302"/>
                  <a:pt x="72" y="8269"/>
                </a:cubicBezTo>
                <a:cubicBezTo>
                  <a:pt x="72" y="8237"/>
                  <a:pt x="56" y="8210"/>
                  <a:pt x="36" y="8210"/>
                </a:cubicBezTo>
                <a:close/>
                <a:moveTo>
                  <a:pt x="36" y="8528"/>
                </a:moveTo>
                <a:cubicBezTo>
                  <a:pt x="16" y="8528"/>
                  <a:pt x="0" y="8648"/>
                  <a:pt x="0" y="8807"/>
                </a:cubicBezTo>
                <a:cubicBezTo>
                  <a:pt x="0" y="8966"/>
                  <a:pt x="16" y="9086"/>
                  <a:pt x="36" y="9086"/>
                </a:cubicBezTo>
                <a:cubicBezTo>
                  <a:pt x="57" y="9086"/>
                  <a:pt x="72" y="8966"/>
                  <a:pt x="72" y="8807"/>
                </a:cubicBezTo>
                <a:cubicBezTo>
                  <a:pt x="72" y="8648"/>
                  <a:pt x="57" y="8528"/>
                  <a:pt x="36" y="8528"/>
                </a:cubicBezTo>
                <a:close/>
                <a:moveTo>
                  <a:pt x="11718" y="8927"/>
                </a:moveTo>
                <a:cubicBezTo>
                  <a:pt x="11698" y="8927"/>
                  <a:pt x="11682" y="8954"/>
                  <a:pt x="11682" y="8986"/>
                </a:cubicBezTo>
                <a:cubicBezTo>
                  <a:pt x="11682" y="9019"/>
                  <a:pt x="11698" y="9046"/>
                  <a:pt x="11718" y="9046"/>
                </a:cubicBezTo>
                <a:cubicBezTo>
                  <a:pt x="11739" y="9046"/>
                  <a:pt x="11754" y="9019"/>
                  <a:pt x="11754" y="8986"/>
                </a:cubicBezTo>
                <a:cubicBezTo>
                  <a:pt x="11754" y="8954"/>
                  <a:pt x="11738" y="8927"/>
                  <a:pt x="11718" y="8927"/>
                </a:cubicBezTo>
                <a:close/>
                <a:moveTo>
                  <a:pt x="11718" y="9245"/>
                </a:moveTo>
                <a:cubicBezTo>
                  <a:pt x="11697" y="9245"/>
                  <a:pt x="11682" y="9372"/>
                  <a:pt x="11682" y="9545"/>
                </a:cubicBezTo>
                <a:cubicBezTo>
                  <a:pt x="11682" y="9717"/>
                  <a:pt x="11697" y="9844"/>
                  <a:pt x="11718" y="9844"/>
                </a:cubicBezTo>
                <a:cubicBezTo>
                  <a:pt x="11740" y="9844"/>
                  <a:pt x="11754" y="9717"/>
                  <a:pt x="11754" y="9545"/>
                </a:cubicBezTo>
                <a:cubicBezTo>
                  <a:pt x="11754" y="9372"/>
                  <a:pt x="11740" y="9245"/>
                  <a:pt x="11718" y="9245"/>
                </a:cubicBezTo>
                <a:close/>
                <a:moveTo>
                  <a:pt x="39" y="9284"/>
                </a:moveTo>
                <a:cubicBezTo>
                  <a:pt x="31" y="9283"/>
                  <a:pt x="23" y="9287"/>
                  <a:pt x="13" y="9297"/>
                </a:cubicBezTo>
                <a:cubicBezTo>
                  <a:pt x="1" y="9310"/>
                  <a:pt x="4" y="9354"/>
                  <a:pt x="19" y="9393"/>
                </a:cubicBezTo>
                <a:cubicBezTo>
                  <a:pt x="46" y="9461"/>
                  <a:pt x="48" y="9462"/>
                  <a:pt x="63" y="9392"/>
                </a:cubicBezTo>
                <a:cubicBezTo>
                  <a:pt x="76" y="9333"/>
                  <a:pt x="62" y="9286"/>
                  <a:pt x="39" y="9284"/>
                </a:cubicBezTo>
                <a:close/>
                <a:moveTo>
                  <a:pt x="36" y="9604"/>
                </a:moveTo>
                <a:cubicBezTo>
                  <a:pt x="15" y="9604"/>
                  <a:pt x="0" y="9731"/>
                  <a:pt x="0" y="9904"/>
                </a:cubicBezTo>
                <a:cubicBezTo>
                  <a:pt x="0" y="10076"/>
                  <a:pt x="15" y="10203"/>
                  <a:pt x="36" y="10203"/>
                </a:cubicBezTo>
                <a:cubicBezTo>
                  <a:pt x="58" y="10203"/>
                  <a:pt x="72" y="10076"/>
                  <a:pt x="72" y="9904"/>
                </a:cubicBezTo>
                <a:cubicBezTo>
                  <a:pt x="72" y="9731"/>
                  <a:pt x="58" y="9604"/>
                  <a:pt x="36" y="9604"/>
                </a:cubicBezTo>
                <a:close/>
                <a:moveTo>
                  <a:pt x="11718" y="10043"/>
                </a:moveTo>
                <a:cubicBezTo>
                  <a:pt x="11698" y="10043"/>
                  <a:pt x="11682" y="10070"/>
                  <a:pt x="11682" y="10103"/>
                </a:cubicBezTo>
                <a:cubicBezTo>
                  <a:pt x="11682" y="10136"/>
                  <a:pt x="11698" y="10162"/>
                  <a:pt x="11718" y="10162"/>
                </a:cubicBezTo>
                <a:cubicBezTo>
                  <a:pt x="11739" y="10162"/>
                  <a:pt x="11754" y="10136"/>
                  <a:pt x="11754" y="10103"/>
                </a:cubicBezTo>
                <a:cubicBezTo>
                  <a:pt x="11754" y="10070"/>
                  <a:pt x="11738" y="10043"/>
                  <a:pt x="11718" y="10043"/>
                </a:cubicBezTo>
                <a:close/>
                <a:moveTo>
                  <a:pt x="11718" y="10362"/>
                </a:moveTo>
                <a:cubicBezTo>
                  <a:pt x="11697" y="10362"/>
                  <a:pt x="11682" y="10488"/>
                  <a:pt x="11682" y="10663"/>
                </a:cubicBezTo>
                <a:cubicBezTo>
                  <a:pt x="11682" y="10853"/>
                  <a:pt x="11695" y="10955"/>
                  <a:pt x="11718" y="10939"/>
                </a:cubicBezTo>
                <a:cubicBezTo>
                  <a:pt x="11739" y="10926"/>
                  <a:pt x="11754" y="10790"/>
                  <a:pt x="11754" y="10638"/>
                </a:cubicBezTo>
                <a:cubicBezTo>
                  <a:pt x="11754" y="10480"/>
                  <a:pt x="11739" y="10362"/>
                  <a:pt x="11718" y="10362"/>
                </a:cubicBezTo>
                <a:close/>
                <a:moveTo>
                  <a:pt x="36" y="10402"/>
                </a:moveTo>
                <a:cubicBezTo>
                  <a:pt x="16" y="10402"/>
                  <a:pt x="0" y="10429"/>
                  <a:pt x="0" y="10462"/>
                </a:cubicBezTo>
                <a:cubicBezTo>
                  <a:pt x="0" y="10494"/>
                  <a:pt x="16" y="10521"/>
                  <a:pt x="36" y="10521"/>
                </a:cubicBezTo>
                <a:cubicBezTo>
                  <a:pt x="56" y="10521"/>
                  <a:pt x="72" y="10494"/>
                  <a:pt x="72" y="10462"/>
                </a:cubicBezTo>
                <a:cubicBezTo>
                  <a:pt x="72" y="10429"/>
                  <a:pt x="56" y="10402"/>
                  <a:pt x="36" y="10402"/>
                </a:cubicBezTo>
                <a:close/>
                <a:moveTo>
                  <a:pt x="36" y="10721"/>
                </a:moveTo>
                <a:cubicBezTo>
                  <a:pt x="15" y="10721"/>
                  <a:pt x="0" y="10846"/>
                  <a:pt x="0" y="11019"/>
                </a:cubicBezTo>
                <a:cubicBezTo>
                  <a:pt x="0" y="11191"/>
                  <a:pt x="15" y="11318"/>
                  <a:pt x="36" y="11318"/>
                </a:cubicBezTo>
                <a:cubicBezTo>
                  <a:pt x="58" y="11318"/>
                  <a:pt x="72" y="11191"/>
                  <a:pt x="72" y="11019"/>
                </a:cubicBezTo>
                <a:cubicBezTo>
                  <a:pt x="72" y="10846"/>
                  <a:pt x="58" y="10721"/>
                  <a:pt x="36" y="10721"/>
                </a:cubicBezTo>
                <a:close/>
                <a:moveTo>
                  <a:pt x="11718" y="11119"/>
                </a:moveTo>
                <a:cubicBezTo>
                  <a:pt x="11698" y="11119"/>
                  <a:pt x="11682" y="11154"/>
                  <a:pt x="11682" y="11198"/>
                </a:cubicBezTo>
                <a:cubicBezTo>
                  <a:pt x="11682" y="11242"/>
                  <a:pt x="11698" y="11279"/>
                  <a:pt x="11718" y="11279"/>
                </a:cubicBezTo>
                <a:cubicBezTo>
                  <a:pt x="11739" y="11279"/>
                  <a:pt x="11754" y="11242"/>
                  <a:pt x="11754" y="11198"/>
                </a:cubicBezTo>
                <a:cubicBezTo>
                  <a:pt x="11754" y="11154"/>
                  <a:pt x="11738" y="11119"/>
                  <a:pt x="11718" y="11119"/>
                </a:cubicBezTo>
                <a:close/>
                <a:moveTo>
                  <a:pt x="13682" y="11225"/>
                </a:moveTo>
                <a:lnTo>
                  <a:pt x="12775" y="11226"/>
                </a:lnTo>
                <a:lnTo>
                  <a:pt x="12667" y="11339"/>
                </a:lnTo>
                <a:cubicBezTo>
                  <a:pt x="12558" y="11453"/>
                  <a:pt x="12558" y="11454"/>
                  <a:pt x="12558" y="11926"/>
                </a:cubicBezTo>
                <a:cubicBezTo>
                  <a:pt x="12558" y="12374"/>
                  <a:pt x="12563" y="12403"/>
                  <a:pt x="12648" y="12496"/>
                </a:cubicBezTo>
                <a:lnTo>
                  <a:pt x="12737" y="12593"/>
                </a:lnTo>
                <a:lnTo>
                  <a:pt x="13686" y="12593"/>
                </a:lnTo>
                <a:lnTo>
                  <a:pt x="14635" y="12593"/>
                </a:lnTo>
                <a:lnTo>
                  <a:pt x="14737" y="12498"/>
                </a:lnTo>
                <a:cubicBezTo>
                  <a:pt x="14834" y="12407"/>
                  <a:pt x="14840" y="12380"/>
                  <a:pt x="14852" y="12016"/>
                </a:cubicBezTo>
                <a:cubicBezTo>
                  <a:pt x="14879" y="11210"/>
                  <a:pt x="14902" y="11225"/>
                  <a:pt x="13682" y="11225"/>
                </a:cubicBezTo>
                <a:close/>
                <a:moveTo>
                  <a:pt x="11718" y="11457"/>
                </a:moveTo>
                <a:cubicBezTo>
                  <a:pt x="11695" y="11442"/>
                  <a:pt x="11682" y="11543"/>
                  <a:pt x="11682" y="11734"/>
                </a:cubicBezTo>
                <a:cubicBezTo>
                  <a:pt x="11682" y="11908"/>
                  <a:pt x="11697" y="12036"/>
                  <a:pt x="11718" y="12036"/>
                </a:cubicBezTo>
                <a:cubicBezTo>
                  <a:pt x="11739" y="12036"/>
                  <a:pt x="11754" y="11917"/>
                  <a:pt x="11754" y="11759"/>
                </a:cubicBezTo>
                <a:cubicBezTo>
                  <a:pt x="11754" y="11607"/>
                  <a:pt x="11738" y="11471"/>
                  <a:pt x="11718" y="11457"/>
                </a:cubicBezTo>
                <a:close/>
                <a:moveTo>
                  <a:pt x="36" y="11497"/>
                </a:moveTo>
                <a:cubicBezTo>
                  <a:pt x="16" y="11511"/>
                  <a:pt x="0" y="11548"/>
                  <a:pt x="0" y="11580"/>
                </a:cubicBezTo>
                <a:cubicBezTo>
                  <a:pt x="0" y="11611"/>
                  <a:pt x="16" y="11637"/>
                  <a:pt x="36" y="11637"/>
                </a:cubicBezTo>
                <a:cubicBezTo>
                  <a:pt x="56" y="11637"/>
                  <a:pt x="72" y="11600"/>
                  <a:pt x="72" y="11554"/>
                </a:cubicBezTo>
                <a:cubicBezTo>
                  <a:pt x="72" y="11509"/>
                  <a:pt x="56" y="11484"/>
                  <a:pt x="36" y="11497"/>
                </a:cubicBezTo>
                <a:close/>
                <a:moveTo>
                  <a:pt x="17870" y="11517"/>
                </a:moveTo>
                <a:cubicBezTo>
                  <a:pt x="17840" y="11517"/>
                  <a:pt x="17815" y="11544"/>
                  <a:pt x="17815" y="11576"/>
                </a:cubicBezTo>
                <a:cubicBezTo>
                  <a:pt x="17815" y="11644"/>
                  <a:pt x="17705" y="11716"/>
                  <a:pt x="17602" y="11716"/>
                </a:cubicBezTo>
                <a:cubicBezTo>
                  <a:pt x="17562" y="11716"/>
                  <a:pt x="17520" y="11746"/>
                  <a:pt x="17508" y="11782"/>
                </a:cubicBezTo>
                <a:cubicBezTo>
                  <a:pt x="17487" y="11841"/>
                  <a:pt x="17475" y="11838"/>
                  <a:pt x="17407" y="11759"/>
                </a:cubicBezTo>
                <a:cubicBezTo>
                  <a:pt x="17350" y="11692"/>
                  <a:pt x="17307" y="11676"/>
                  <a:pt x="17235" y="11696"/>
                </a:cubicBezTo>
                <a:cubicBezTo>
                  <a:pt x="17183" y="11710"/>
                  <a:pt x="17096" y="11719"/>
                  <a:pt x="17043" y="11718"/>
                </a:cubicBezTo>
                <a:cubicBezTo>
                  <a:pt x="16984" y="11716"/>
                  <a:pt x="16937" y="11743"/>
                  <a:pt x="16922" y="11786"/>
                </a:cubicBezTo>
                <a:cubicBezTo>
                  <a:pt x="16899" y="11851"/>
                  <a:pt x="16893" y="11850"/>
                  <a:pt x="16844" y="11777"/>
                </a:cubicBezTo>
                <a:cubicBezTo>
                  <a:pt x="16798" y="11709"/>
                  <a:pt x="16781" y="11706"/>
                  <a:pt x="16714" y="11751"/>
                </a:cubicBezTo>
                <a:cubicBezTo>
                  <a:pt x="16660" y="11788"/>
                  <a:pt x="16627" y="11791"/>
                  <a:pt x="16599" y="11760"/>
                </a:cubicBezTo>
                <a:cubicBezTo>
                  <a:pt x="16577" y="11736"/>
                  <a:pt x="16522" y="11716"/>
                  <a:pt x="16477" y="11716"/>
                </a:cubicBezTo>
                <a:cubicBezTo>
                  <a:pt x="16432" y="11716"/>
                  <a:pt x="16380" y="11687"/>
                  <a:pt x="16362" y="11652"/>
                </a:cubicBezTo>
                <a:cubicBezTo>
                  <a:pt x="16332" y="11593"/>
                  <a:pt x="16320" y="11594"/>
                  <a:pt x="16250" y="11670"/>
                </a:cubicBezTo>
                <a:cubicBezTo>
                  <a:pt x="16186" y="11741"/>
                  <a:pt x="16158" y="11748"/>
                  <a:pt x="16086" y="11711"/>
                </a:cubicBezTo>
                <a:cubicBezTo>
                  <a:pt x="15944" y="11641"/>
                  <a:pt x="15843" y="11726"/>
                  <a:pt x="15843" y="11914"/>
                </a:cubicBezTo>
                <a:cubicBezTo>
                  <a:pt x="15843" y="12001"/>
                  <a:pt x="15863" y="12078"/>
                  <a:pt x="15889" y="12089"/>
                </a:cubicBezTo>
                <a:cubicBezTo>
                  <a:pt x="15969" y="12124"/>
                  <a:pt x="16135" y="12117"/>
                  <a:pt x="16135" y="12078"/>
                </a:cubicBezTo>
                <a:cubicBezTo>
                  <a:pt x="16135" y="12057"/>
                  <a:pt x="16090" y="12035"/>
                  <a:pt x="16035" y="12028"/>
                </a:cubicBezTo>
                <a:cubicBezTo>
                  <a:pt x="15888" y="12010"/>
                  <a:pt x="15913" y="11938"/>
                  <a:pt x="16072" y="11924"/>
                </a:cubicBezTo>
                <a:cubicBezTo>
                  <a:pt x="16190" y="11913"/>
                  <a:pt x="16214" y="11925"/>
                  <a:pt x="16244" y="12013"/>
                </a:cubicBezTo>
                <a:cubicBezTo>
                  <a:pt x="16290" y="12144"/>
                  <a:pt x="16446" y="12156"/>
                  <a:pt x="16476" y="12031"/>
                </a:cubicBezTo>
                <a:cubicBezTo>
                  <a:pt x="16497" y="11940"/>
                  <a:pt x="16574" y="11962"/>
                  <a:pt x="16574" y="12060"/>
                </a:cubicBezTo>
                <a:cubicBezTo>
                  <a:pt x="16574" y="12155"/>
                  <a:pt x="16695" y="12107"/>
                  <a:pt x="16718" y="12003"/>
                </a:cubicBezTo>
                <a:cubicBezTo>
                  <a:pt x="16746" y="11874"/>
                  <a:pt x="16809" y="11875"/>
                  <a:pt x="16822" y="12006"/>
                </a:cubicBezTo>
                <a:cubicBezTo>
                  <a:pt x="16829" y="12070"/>
                  <a:pt x="16857" y="12115"/>
                  <a:pt x="16887" y="12115"/>
                </a:cubicBezTo>
                <a:cubicBezTo>
                  <a:pt x="16917" y="12115"/>
                  <a:pt x="16958" y="12066"/>
                  <a:pt x="16979" y="12006"/>
                </a:cubicBezTo>
                <a:lnTo>
                  <a:pt x="17017" y="11896"/>
                </a:lnTo>
                <a:lnTo>
                  <a:pt x="17090" y="12006"/>
                </a:lnTo>
                <a:cubicBezTo>
                  <a:pt x="17183" y="12145"/>
                  <a:pt x="17343" y="12154"/>
                  <a:pt x="17425" y="12026"/>
                </a:cubicBezTo>
                <a:lnTo>
                  <a:pt x="17484" y="11936"/>
                </a:lnTo>
                <a:lnTo>
                  <a:pt x="17508" y="12026"/>
                </a:lnTo>
                <a:cubicBezTo>
                  <a:pt x="17539" y="12143"/>
                  <a:pt x="17596" y="12141"/>
                  <a:pt x="17596" y="12023"/>
                </a:cubicBezTo>
                <a:cubicBezTo>
                  <a:pt x="17596" y="11893"/>
                  <a:pt x="17682" y="11778"/>
                  <a:pt x="17755" y="11809"/>
                </a:cubicBezTo>
                <a:cubicBezTo>
                  <a:pt x="17795" y="11825"/>
                  <a:pt x="17815" y="11880"/>
                  <a:pt x="17815" y="11974"/>
                </a:cubicBezTo>
                <a:cubicBezTo>
                  <a:pt x="17815" y="12123"/>
                  <a:pt x="17896" y="12173"/>
                  <a:pt x="17939" y="12050"/>
                </a:cubicBezTo>
                <a:cubicBezTo>
                  <a:pt x="17960" y="11990"/>
                  <a:pt x="17968" y="11990"/>
                  <a:pt x="18033" y="12054"/>
                </a:cubicBezTo>
                <a:cubicBezTo>
                  <a:pt x="18143" y="12163"/>
                  <a:pt x="18197" y="12110"/>
                  <a:pt x="18105" y="11983"/>
                </a:cubicBezTo>
                <a:cubicBezTo>
                  <a:pt x="18029" y="11877"/>
                  <a:pt x="18028" y="11869"/>
                  <a:pt x="18090" y="11795"/>
                </a:cubicBezTo>
                <a:cubicBezTo>
                  <a:pt x="18147" y="11726"/>
                  <a:pt x="18147" y="11716"/>
                  <a:pt x="18096" y="11716"/>
                </a:cubicBezTo>
                <a:cubicBezTo>
                  <a:pt x="18064" y="11716"/>
                  <a:pt x="18028" y="11735"/>
                  <a:pt x="18016" y="11757"/>
                </a:cubicBezTo>
                <a:cubicBezTo>
                  <a:pt x="17976" y="11827"/>
                  <a:pt x="17925" y="11757"/>
                  <a:pt x="17925" y="11635"/>
                </a:cubicBezTo>
                <a:cubicBezTo>
                  <a:pt x="17925" y="11557"/>
                  <a:pt x="17906" y="11517"/>
                  <a:pt x="17870" y="11517"/>
                </a:cubicBezTo>
                <a:close/>
                <a:moveTo>
                  <a:pt x="20406" y="11517"/>
                </a:moveTo>
                <a:cubicBezTo>
                  <a:pt x="20389" y="11517"/>
                  <a:pt x="20370" y="11557"/>
                  <a:pt x="20364" y="11607"/>
                </a:cubicBezTo>
                <a:cubicBezTo>
                  <a:pt x="20356" y="11672"/>
                  <a:pt x="20331" y="11694"/>
                  <a:pt x="20276" y="11685"/>
                </a:cubicBezTo>
                <a:cubicBezTo>
                  <a:pt x="20234" y="11679"/>
                  <a:pt x="20178" y="11701"/>
                  <a:pt x="20153" y="11734"/>
                </a:cubicBezTo>
                <a:cubicBezTo>
                  <a:pt x="20115" y="11785"/>
                  <a:pt x="20096" y="11785"/>
                  <a:pt x="20029" y="11739"/>
                </a:cubicBezTo>
                <a:cubicBezTo>
                  <a:pt x="19976" y="11703"/>
                  <a:pt x="19878" y="11692"/>
                  <a:pt x="19724" y="11706"/>
                </a:cubicBezTo>
                <a:lnTo>
                  <a:pt x="19498" y="11725"/>
                </a:lnTo>
                <a:lnTo>
                  <a:pt x="19487" y="11870"/>
                </a:lnTo>
                <a:cubicBezTo>
                  <a:pt x="19472" y="12073"/>
                  <a:pt x="19371" y="12069"/>
                  <a:pt x="19355" y="11866"/>
                </a:cubicBezTo>
                <a:cubicBezTo>
                  <a:pt x="19344" y="11722"/>
                  <a:pt x="19273" y="11664"/>
                  <a:pt x="19221" y="11756"/>
                </a:cubicBezTo>
                <a:cubicBezTo>
                  <a:pt x="19207" y="11780"/>
                  <a:pt x="19163" y="11770"/>
                  <a:pt x="19108" y="11730"/>
                </a:cubicBezTo>
                <a:cubicBezTo>
                  <a:pt x="19033" y="11677"/>
                  <a:pt x="19000" y="11674"/>
                  <a:pt x="18921" y="11713"/>
                </a:cubicBezTo>
                <a:cubicBezTo>
                  <a:pt x="18835" y="11756"/>
                  <a:pt x="18815" y="11750"/>
                  <a:pt x="18738" y="11659"/>
                </a:cubicBezTo>
                <a:cubicBezTo>
                  <a:pt x="18678" y="11588"/>
                  <a:pt x="18614" y="11557"/>
                  <a:pt x="18525" y="11557"/>
                </a:cubicBezTo>
                <a:lnTo>
                  <a:pt x="18399" y="11557"/>
                </a:lnTo>
                <a:lnTo>
                  <a:pt x="18399" y="11836"/>
                </a:lnTo>
                <a:lnTo>
                  <a:pt x="18399" y="12115"/>
                </a:lnTo>
                <a:lnTo>
                  <a:pt x="18520" y="12115"/>
                </a:lnTo>
                <a:cubicBezTo>
                  <a:pt x="18586" y="12115"/>
                  <a:pt x="18672" y="12090"/>
                  <a:pt x="18710" y="12059"/>
                </a:cubicBezTo>
                <a:cubicBezTo>
                  <a:pt x="18770" y="12011"/>
                  <a:pt x="18791" y="12011"/>
                  <a:pt x="18853" y="12059"/>
                </a:cubicBezTo>
                <a:cubicBezTo>
                  <a:pt x="18967" y="12146"/>
                  <a:pt x="19079" y="12127"/>
                  <a:pt x="19160" y="12006"/>
                </a:cubicBezTo>
                <a:lnTo>
                  <a:pt x="19233" y="11896"/>
                </a:lnTo>
                <a:lnTo>
                  <a:pt x="19270" y="12002"/>
                </a:lnTo>
                <a:cubicBezTo>
                  <a:pt x="19305" y="12102"/>
                  <a:pt x="19321" y="12107"/>
                  <a:pt x="19547" y="12106"/>
                </a:cubicBezTo>
                <a:lnTo>
                  <a:pt x="19786" y="12105"/>
                </a:lnTo>
                <a:lnTo>
                  <a:pt x="19786" y="11975"/>
                </a:lnTo>
                <a:cubicBezTo>
                  <a:pt x="19786" y="11848"/>
                  <a:pt x="19861" y="11732"/>
                  <a:pt x="19908" y="11783"/>
                </a:cubicBezTo>
                <a:cubicBezTo>
                  <a:pt x="19922" y="11798"/>
                  <a:pt x="19932" y="11878"/>
                  <a:pt x="19932" y="11962"/>
                </a:cubicBezTo>
                <a:cubicBezTo>
                  <a:pt x="19932" y="12122"/>
                  <a:pt x="20012" y="12178"/>
                  <a:pt x="20057" y="12050"/>
                </a:cubicBezTo>
                <a:cubicBezTo>
                  <a:pt x="20077" y="11990"/>
                  <a:pt x="20085" y="11990"/>
                  <a:pt x="20143" y="12047"/>
                </a:cubicBezTo>
                <a:cubicBezTo>
                  <a:pt x="20215" y="12118"/>
                  <a:pt x="20433" y="12126"/>
                  <a:pt x="20452" y="12059"/>
                </a:cubicBezTo>
                <a:cubicBezTo>
                  <a:pt x="20476" y="11977"/>
                  <a:pt x="20437" y="11517"/>
                  <a:pt x="20406" y="11517"/>
                </a:cubicBezTo>
                <a:close/>
                <a:moveTo>
                  <a:pt x="15365" y="11557"/>
                </a:moveTo>
                <a:cubicBezTo>
                  <a:pt x="15304" y="11557"/>
                  <a:pt x="15296" y="11588"/>
                  <a:pt x="15296" y="11836"/>
                </a:cubicBezTo>
                <a:cubicBezTo>
                  <a:pt x="15296" y="12057"/>
                  <a:pt x="15307" y="12115"/>
                  <a:pt x="15351" y="12115"/>
                </a:cubicBezTo>
                <a:cubicBezTo>
                  <a:pt x="15387" y="12115"/>
                  <a:pt x="15406" y="12075"/>
                  <a:pt x="15406" y="11998"/>
                </a:cubicBezTo>
                <a:cubicBezTo>
                  <a:pt x="15406" y="11826"/>
                  <a:pt x="15461" y="11818"/>
                  <a:pt x="15546" y="11976"/>
                </a:cubicBezTo>
                <a:cubicBezTo>
                  <a:pt x="15672" y="12208"/>
                  <a:pt x="15734" y="12161"/>
                  <a:pt x="15734" y="11836"/>
                </a:cubicBezTo>
                <a:cubicBezTo>
                  <a:pt x="15734" y="11676"/>
                  <a:pt x="15719" y="11557"/>
                  <a:pt x="15698" y="11557"/>
                </a:cubicBezTo>
                <a:cubicBezTo>
                  <a:pt x="15678" y="11557"/>
                  <a:pt x="15661" y="11610"/>
                  <a:pt x="15661" y="11674"/>
                </a:cubicBezTo>
                <a:cubicBezTo>
                  <a:pt x="15661" y="11848"/>
                  <a:pt x="15598" y="11859"/>
                  <a:pt x="15511" y="11699"/>
                </a:cubicBezTo>
                <a:cubicBezTo>
                  <a:pt x="15466" y="11616"/>
                  <a:pt x="15406" y="11557"/>
                  <a:pt x="15365" y="11557"/>
                </a:cubicBezTo>
                <a:close/>
                <a:moveTo>
                  <a:pt x="20720" y="11682"/>
                </a:moveTo>
                <a:cubicBezTo>
                  <a:pt x="20679" y="11673"/>
                  <a:pt x="20636" y="11684"/>
                  <a:pt x="20594" y="11712"/>
                </a:cubicBezTo>
                <a:cubicBezTo>
                  <a:pt x="20560" y="11736"/>
                  <a:pt x="20557" y="11755"/>
                  <a:pt x="20585" y="11773"/>
                </a:cubicBezTo>
                <a:cubicBezTo>
                  <a:pt x="20613" y="11792"/>
                  <a:pt x="20608" y="11829"/>
                  <a:pt x="20570" y="11893"/>
                </a:cubicBezTo>
                <a:cubicBezTo>
                  <a:pt x="20471" y="12057"/>
                  <a:pt x="20530" y="12109"/>
                  <a:pt x="20809" y="12107"/>
                </a:cubicBezTo>
                <a:lnTo>
                  <a:pt x="21060" y="12105"/>
                </a:lnTo>
                <a:lnTo>
                  <a:pt x="21071" y="11961"/>
                </a:lnTo>
                <a:cubicBezTo>
                  <a:pt x="21086" y="11757"/>
                  <a:pt x="21203" y="11761"/>
                  <a:pt x="21293" y="11968"/>
                </a:cubicBezTo>
                <a:cubicBezTo>
                  <a:pt x="21361" y="12125"/>
                  <a:pt x="21352" y="12195"/>
                  <a:pt x="21263" y="12195"/>
                </a:cubicBezTo>
                <a:cubicBezTo>
                  <a:pt x="21234" y="12195"/>
                  <a:pt x="21209" y="12214"/>
                  <a:pt x="21209" y="12238"/>
                </a:cubicBezTo>
                <a:cubicBezTo>
                  <a:pt x="21209" y="12261"/>
                  <a:pt x="21253" y="12274"/>
                  <a:pt x="21305" y="12267"/>
                </a:cubicBezTo>
                <a:cubicBezTo>
                  <a:pt x="21381" y="12257"/>
                  <a:pt x="21415" y="12217"/>
                  <a:pt x="21466" y="12075"/>
                </a:cubicBezTo>
                <a:cubicBezTo>
                  <a:pt x="21578" y="11759"/>
                  <a:pt x="21585" y="11716"/>
                  <a:pt x="21527" y="11716"/>
                </a:cubicBezTo>
                <a:cubicBezTo>
                  <a:pt x="21498" y="11716"/>
                  <a:pt x="21464" y="11757"/>
                  <a:pt x="21451" y="11806"/>
                </a:cubicBezTo>
                <a:lnTo>
                  <a:pt x="21428" y="11896"/>
                </a:lnTo>
                <a:lnTo>
                  <a:pt x="21352" y="11797"/>
                </a:lnTo>
                <a:cubicBezTo>
                  <a:pt x="21293" y="11720"/>
                  <a:pt x="21246" y="11702"/>
                  <a:pt x="21127" y="11707"/>
                </a:cubicBezTo>
                <a:cubicBezTo>
                  <a:pt x="21031" y="11711"/>
                  <a:pt x="20965" y="11736"/>
                  <a:pt x="20944" y="11778"/>
                </a:cubicBezTo>
                <a:cubicBezTo>
                  <a:pt x="20914" y="11836"/>
                  <a:pt x="20903" y="11835"/>
                  <a:pt x="20839" y="11760"/>
                </a:cubicBezTo>
                <a:cubicBezTo>
                  <a:pt x="20802" y="11716"/>
                  <a:pt x="20762" y="11690"/>
                  <a:pt x="20720" y="11682"/>
                </a:cubicBezTo>
                <a:close/>
                <a:moveTo>
                  <a:pt x="36" y="11836"/>
                </a:moveTo>
                <a:cubicBezTo>
                  <a:pt x="16" y="11836"/>
                  <a:pt x="0" y="11956"/>
                  <a:pt x="0" y="12115"/>
                </a:cubicBezTo>
                <a:cubicBezTo>
                  <a:pt x="0" y="12275"/>
                  <a:pt x="16" y="12394"/>
                  <a:pt x="36" y="12394"/>
                </a:cubicBezTo>
                <a:cubicBezTo>
                  <a:pt x="57" y="12394"/>
                  <a:pt x="72" y="12275"/>
                  <a:pt x="72" y="12115"/>
                </a:cubicBezTo>
                <a:cubicBezTo>
                  <a:pt x="72" y="11956"/>
                  <a:pt x="57" y="11836"/>
                  <a:pt x="36" y="11836"/>
                </a:cubicBezTo>
                <a:close/>
                <a:moveTo>
                  <a:pt x="11718" y="12235"/>
                </a:moveTo>
                <a:cubicBezTo>
                  <a:pt x="11698" y="12235"/>
                  <a:pt x="11682" y="12262"/>
                  <a:pt x="11682" y="12295"/>
                </a:cubicBezTo>
                <a:cubicBezTo>
                  <a:pt x="11682" y="12328"/>
                  <a:pt x="11698" y="12355"/>
                  <a:pt x="11718" y="12355"/>
                </a:cubicBezTo>
                <a:cubicBezTo>
                  <a:pt x="11739" y="12355"/>
                  <a:pt x="11754" y="12328"/>
                  <a:pt x="11754" y="12295"/>
                </a:cubicBezTo>
                <a:cubicBezTo>
                  <a:pt x="11754" y="12262"/>
                  <a:pt x="11738" y="12235"/>
                  <a:pt x="11718" y="12235"/>
                </a:cubicBezTo>
                <a:close/>
                <a:moveTo>
                  <a:pt x="11718" y="12554"/>
                </a:moveTo>
                <a:cubicBezTo>
                  <a:pt x="11697" y="12554"/>
                  <a:pt x="11682" y="12679"/>
                  <a:pt x="11682" y="12852"/>
                </a:cubicBezTo>
                <a:cubicBezTo>
                  <a:pt x="11682" y="13025"/>
                  <a:pt x="11697" y="13151"/>
                  <a:pt x="11718" y="13151"/>
                </a:cubicBezTo>
                <a:cubicBezTo>
                  <a:pt x="11740" y="13151"/>
                  <a:pt x="11754" y="13025"/>
                  <a:pt x="11754" y="12852"/>
                </a:cubicBezTo>
                <a:cubicBezTo>
                  <a:pt x="11754" y="12679"/>
                  <a:pt x="11740" y="12554"/>
                  <a:pt x="11718" y="12554"/>
                </a:cubicBezTo>
                <a:close/>
                <a:moveTo>
                  <a:pt x="36" y="12593"/>
                </a:moveTo>
                <a:cubicBezTo>
                  <a:pt x="16" y="12593"/>
                  <a:pt x="0" y="12620"/>
                  <a:pt x="0" y="12653"/>
                </a:cubicBezTo>
                <a:cubicBezTo>
                  <a:pt x="0" y="12686"/>
                  <a:pt x="16" y="12713"/>
                  <a:pt x="36" y="12713"/>
                </a:cubicBezTo>
                <a:cubicBezTo>
                  <a:pt x="56" y="12713"/>
                  <a:pt x="72" y="12686"/>
                  <a:pt x="72" y="12653"/>
                </a:cubicBezTo>
                <a:cubicBezTo>
                  <a:pt x="72" y="12620"/>
                  <a:pt x="56" y="12593"/>
                  <a:pt x="36" y="12593"/>
                </a:cubicBezTo>
                <a:close/>
                <a:moveTo>
                  <a:pt x="13027" y="12793"/>
                </a:moveTo>
                <a:cubicBezTo>
                  <a:pt x="12703" y="12793"/>
                  <a:pt x="12670" y="12829"/>
                  <a:pt x="12668" y="13201"/>
                </a:cubicBezTo>
                <a:cubicBezTo>
                  <a:pt x="12667" y="13562"/>
                  <a:pt x="12734" y="13546"/>
                  <a:pt x="12748" y="13181"/>
                </a:cubicBezTo>
                <a:lnTo>
                  <a:pt x="12759" y="12892"/>
                </a:lnTo>
                <a:lnTo>
                  <a:pt x="13024" y="12881"/>
                </a:lnTo>
                <a:cubicBezTo>
                  <a:pt x="13366" y="12866"/>
                  <a:pt x="13369" y="12793"/>
                  <a:pt x="13027" y="12793"/>
                </a:cubicBezTo>
                <a:close/>
                <a:moveTo>
                  <a:pt x="13507" y="12793"/>
                </a:moveTo>
                <a:cubicBezTo>
                  <a:pt x="13467" y="12793"/>
                  <a:pt x="13434" y="12810"/>
                  <a:pt x="13434" y="12832"/>
                </a:cubicBezTo>
                <a:cubicBezTo>
                  <a:pt x="13434" y="12854"/>
                  <a:pt x="13467" y="12873"/>
                  <a:pt x="13507" y="12873"/>
                </a:cubicBezTo>
                <a:cubicBezTo>
                  <a:pt x="13547" y="12872"/>
                  <a:pt x="13580" y="12854"/>
                  <a:pt x="13580" y="12832"/>
                </a:cubicBezTo>
                <a:cubicBezTo>
                  <a:pt x="13580" y="12810"/>
                  <a:pt x="13547" y="12793"/>
                  <a:pt x="13507" y="12793"/>
                </a:cubicBezTo>
                <a:close/>
                <a:moveTo>
                  <a:pt x="14000" y="12793"/>
                </a:moveTo>
                <a:cubicBezTo>
                  <a:pt x="13842" y="12793"/>
                  <a:pt x="13726" y="12809"/>
                  <a:pt x="13726" y="12832"/>
                </a:cubicBezTo>
                <a:cubicBezTo>
                  <a:pt x="13726" y="12855"/>
                  <a:pt x="13842" y="12873"/>
                  <a:pt x="14000" y="12873"/>
                </a:cubicBezTo>
                <a:cubicBezTo>
                  <a:pt x="14158" y="12872"/>
                  <a:pt x="14273" y="12855"/>
                  <a:pt x="14273" y="12832"/>
                </a:cubicBezTo>
                <a:cubicBezTo>
                  <a:pt x="14273" y="12809"/>
                  <a:pt x="14158" y="12793"/>
                  <a:pt x="14000" y="12793"/>
                </a:cubicBezTo>
                <a:close/>
                <a:moveTo>
                  <a:pt x="14511" y="12793"/>
                </a:moveTo>
                <a:cubicBezTo>
                  <a:pt x="14481" y="12793"/>
                  <a:pt x="14456" y="12810"/>
                  <a:pt x="14456" y="12832"/>
                </a:cubicBezTo>
                <a:cubicBezTo>
                  <a:pt x="14456" y="12854"/>
                  <a:pt x="14481" y="12873"/>
                  <a:pt x="14511" y="12873"/>
                </a:cubicBezTo>
                <a:cubicBezTo>
                  <a:pt x="14541" y="12872"/>
                  <a:pt x="14565" y="12854"/>
                  <a:pt x="14565" y="12832"/>
                </a:cubicBezTo>
                <a:cubicBezTo>
                  <a:pt x="14565" y="12810"/>
                  <a:pt x="14541" y="12793"/>
                  <a:pt x="14511" y="12793"/>
                </a:cubicBezTo>
                <a:close/>
                <a:moveTo>
                  <a:pt x="36" y="12912"/>
                </a:moveTo>
                <a:cubicBezTo>
                  <a:pt x="15" y="12912"/>
                  <a:pt x="0" y="13038"/>
                  <a:pt x="0" y="13211"/>
                </a:cubicBezTo>
                <a:cubicBezTo>
                  <a:pt x="0" y="13384"/>
                  <a:pt x="15" y="13510"/>
                  <a:pt x="36" y="13510"/>
                </a:cubicBezTo>
                <a:cubicBezTo>
                  <a:pt x="58" y="13510"/>
                  <a:pt x="72" y="13384"/>
                  <a:pt x="72" y="13211"/>
                </a:cubicBezTo>
                <a:cubicBezTo>
                  <a:pt x="72" y="13038"/>
                  <a:pt x="58" y="12912"/>
                  <a:pt x="36" y="12912"/>
                </a:cubicBezTo>
                <a:close/>
                <a:moveTo>
                  <a:pt x="14675" y="12972"/>
                </a:moveTo>
                <a:cubicBezTo>
                  <a:pt x="14652" y="12956"/>
                  <a:pt x="14639" y="13059"/>
                  <a:pt x="14639" y="13251"/>
                </a:cubicBezTo>
                <a:cubicBezTo>
                  <a:pt x="14639" y="13443"/>
                  <a:pt x="14652" y="13545"/>
                  <a:pt x="14675" y="13530"/>
                </a:cubicBezTo>
                <a:cubicBezTo>
                  <a:pt x="14695" y="13516"/>
                  <a:pt x="14712" y="13391"/>
                  <a:pt x="14712" y="13251"/>
                </a:cubicBezTo>
                <a:cubicBezTo>
                  <a:pt x="14712" y="13111"/>
                  <a:pt x="14695" y="12985"/>
                  <a:pt x="14675" y="12972"/>
                </a:cubicBezTo>
                <a:close/>
                <a:moveTo>
                  <a:pt x="20003" y="12989"/>
                </a:moveTo>
                <a:cubicBezTo>
                  <a:pt x="19989" y="12981"/>
                  <a:pt x="19974" y="13007"/>
                  <a:pt x="19958" y="13072"/>
                </a:cubicBezTo>
                <a:cubicBezTo>
                  <a:pt x="19947" y="13116"/>
                  <a:pt x="19908" y="13151"/>
                  <a:pt x="19870" y="13151"/>
                </a:cubicBezTo>
                <a:cubicBezTo>
                  <a:pt x="19832" y="13151"/>
                  <a:pt x="19781" y="13172"/>
                  <a:pt x="19757" y="13199"/>
                </a:cubicBezTo>
                <a:cubicBezTo>
                  <a:pt x="19702" y="13259"/>
                  <a:pt x="19700" y="13480"/>
                  <a:pt x="19753" y="13538"/>
                </a:cubicBezTo>
                <a:cubicBezTo>
                  <a:pt x="19775" y="13562"/>
                  <a:pt x="19850" y="13579"/>
                  <a:pt x="19918" y="13577"/>
                </a:cubicBezTo>
                <a:lnTo>
                  <a:pt x="20042" y="13574"/>
                </a:lnTo>
                <a:lnTo>
                  <a:pt x="20042" y="13283"/>
                </a:lnTo>
                <a:cubicBezTo>
                  <a:pt x="20042" y="13110"/>
                  <a:pt x="20025" y="13003"/>
                  <a:pt x="20003" y="12989"/>
                </a:cubicBezTo>
                <a:close/>
                <a:moveTo>
                  <a:pt x="16576" y="12992"/>
                </a:moveTo>
                <a:cubicBezTo>
                  <a:pt x="16557" y="12992"/>
                  <a:pt x="16537" y="13032"/>
                  <a:pt x="16530" y="13081"/>
                </a:cubicBezTo>
                <a:cubicBezTo>
                  <a:pt x="16520" y="13160"/>
                  <a:pt x="16500" y="13169"/>
                  <a:pt x="16362" y="13158"/>
                </a:cubicBezTo>
                <a:cubicBezTo>
                  <a:pt x="16264" y="13150"/>
                  <a:pt x="16172" y="13168"/>
                  <a:pt x="16118" y="13206"/>
                </a:cubicBezTo>
                <a:cubicBezTo>
                  <a:pt x="16043" y="13260"/>
                  <a:pt x="16027" y="13261"/>
                  <a:pt x="15988" y="13210"/>
                </a:cubicBezTo>
                <a:cubicBezTo>
                  <a:pt x="15930" y="13133"/>
                  <a:pt x="15790" y="13135"/>
                  <a:pt x="15718" y="13214"/>
                </a:cubicBezTo>
                <a:cubicBezTo>
                  <a:pt x="15656" y="13282"/>
                  <a:pt x="15650" y="13323"/>
                  <a:pt x="15683" y="13459"/>
                </a:cubicBezTo>
                <a:cubicBezTo>
                  <a:pt x="15726" y="13631"/>
                  <a:pt x="15967" y="13622"/>
                  <a:pt x="16028" y="13445"/>
                </a:cubicBezTo>
                <a:cubicBezTo>
                  <a:pt x="16047" y="13390"/>
                  <a:pt x="16079" y="13357"/>
                  <a:pt x="16099" y="13371"/>
                </a:cubicBezTo>
                <a:cubicBezTo>
                  <a:pt x="16148" y="13404"/>
                  <a:pt x="16146" y="13523"/>
                  <a:pt x="16094" y="13579"/>
                </a:cubicBezTo>
                <a:cubicBezTo>
                  <a:pt x="16072" y="13604"/>
                  <a:pt x="16063" y="13652"/>
                  <a:pt x="16075" y="13687"/>
                </a:cubicBezTo>
                <a:cubicBezTo>
                  <a:pt x="16108" y="13781"/>
                  <a:pt x="16363" y="13769"/>
                  <a:pt x="16446" y="13669"/>
                </a:cubicBezTo>
                <a:cubicBezTo>
                  <a:pt x="16482" y="13625"/>
                  <a:pt x="16534" y="13590"/>
                  <a:pt x="16561" y="13590"/>
                </a:cubicBezTo>
                <a:cubicBezTo>
                  <a:pt x="16598" y="13590"/>
                  <a:pt x="16610" y="13514"/>
                  <a:pt x="16610" y="13290"/>
                </a:cubicBezTo>
                <a:cubicBezTo>
                  <a:pt x="16610" y="13126"/>
                  <a:pt x="16594" y="12992"/>
                  <a:pt x="16576" y="12992"/>
                </a:cubicBezTo>
                <a:close/>
                <a:moveTo>
                  <a:pt x="17559" y="12992"/>
                </a:moveTo>
                <a:cubicBezTo>
                  <a:pt x="17538" y="12992"/>
                  <a:pt x="17523" y="13118"/>
                  <a:pt x="17523" y="13290"/>
                </a:cubicBezTo>
                <a:cubicBezTo>
                  <a:pt x="17523" y="13463"/>
                  <a:pt x="17538" y="13590"/>
                  <a:pt x="17559" y="13590"/>
                </a:cubicBezTo>
                <a:cubicBezTo>
                  <a:pt x="17580" y="13590"/>
                  <a:pt x="17596" y="13463"/>
                  <a:pt x="17596" y="13290"/>
                </a:cubicBezTo>
                <a:cubicBezTo>
                  <a:pt x="17596" y="13118"/>
                  <a:pt x="17580" y="12992"/>
                  <a:pt x="17559" y="12992"/>
                </a:cubicBezTo>
                <a:close/>
                <a:moveTo>
                  <a:pt x="15349" y="13031"/>
                </a:moveTo>
                <a:cubicBezTo>
                  <a:pt x="15308" y="13031"/>
                  <a:pt x="15296" y="13094"/>
                  <a:pt x="15296" y="13311"/>
                </a:cubicBezTo>
                <a:lnTo>
                  <a:pt x="15296" y="13590"/>
                </a:lnTo>
                <a:lnTo>
                  <a:pt x="15461" y="13590"/>
                </a:lnTo>
                <a:cubicBezTo>
                  <a:pt x="15639" y="13590"/>
                  <a:pt x="15687" y="13523"/>
                  <a:pt x="15524" y="13503"/>
                </a:cubicBezTo>
                <a:cubicBezTo>
                  <a:pt x="15429" y="13491"/>
                  <a:pt x="15423" y="13477"/>
                  <a:pt x="15413" y="13260"/>
                </a:cubicBezTo>
                <a:cubicBezTo>
                  <a:pt x="15405" y="13092"/>
                  <a:pt x="15388" y="13031"/>
                  <a:pt x="15349" y="13031"/>
                </a:cubicBezTo>
                <a:close/>
                <a:moveTo>
                  <a:pt x="17925" y="13031"/>
                </a:moveTo>
                <a:lnTo>
                  <a:pt x="17925" y="13316"/>
                </a:lnTo>
                <a:lnTo>
                  <a:pt x="17925" y="13600"/>
                </a:lnTo>
                <a:lnTo>
                  <a:pt x="18075" y="13578"/>
                </a:lnTo>
                <a:cubicBezTo>
                  <a:pt x="18236" y="13555"/>
                  <a:pt x="18303" y="13488"/>
                  <a:pt x="18266" y="13390"/>
                </a:cubicBezTo>
                <a:cubicBezTo>
                  <a:pt x="18253" y="13358"/>
                  <a:pt x="18246" y="13278"/>
                  <a:pt x="18249" y="13214"/>
                </a:cubicBezTo>
                <a:cubicBezTo>
                  <a:pt x="18256" y="13077"/>
                  <a:pt x="18206" y="13033"/>
                  <a:pt x="18043" y="13032"/>
                </a:cubicBezTo>
                <a:lnTo>
                  <a:pt x="17925" y="13031"/>
                </a:lnTo>
                <a:close/>
                <a:moveTo>
                  <a:pt x="21230" y="13145"/>
                </a:moveTo>
                <a:cubicBezTo>
                  <a:pt x="21200" y="13139"/>
                  <a:pt x="21138" y="13181"/>
                  <a:pt x="21126" y="13231"/>
                </a:cubicBezTo>
                <a:cubicBezTo>
                  <a:pt x="21102" y="13333"/>
                  <a:pt x="21026" y="13334"/>
                  <a:pt x="21001" y="13231"/>
                </a:cubicBezTo>
                <a:cubicBezTo>
                  <a:pt x="20985" y="13164"/>
                  <a:pt x="20953" y="13152"/>
                  <a:pt x="20785" y="13157"/>
                </a:cubicBezTo>
                <a:lnTo>
                  <a:pt x="20589" y="13161"/>
                </a:lnTo>
                <a:lnTo>
                  <a:pt x="20589" y="13375"/>
                </a:lnTo>
                <a:cubicBezTo>
                  <a:pt x="20589" y="13539"/>
                  <a:pt x="20602" y="13590"/>
                  <a:pt x="20644" y="13590"/>
                </a:cubicBezTo>
                <a:cubicBezTo>
                  <a:pt x="20682" y="13590"/>
                  <a:pt x="20699" y="13548"/>
                  <a:pt x="20699" y="13455"/>
                </a:cubicBezTo>
                <a:cubicBezTo>
                  <a:pt x="20699" y="13312"/>
                  <a:pt x="20775" y="13209"/>
                  <a:pt x="20856" y="13243"/>
                </a:cubicBezTo>
                <a:cubicBezTo>
                  <a:pt x="20882" y="13254"/>
                  <a:pt x="20930" y="13337"/>
                  <a:pt x="20963" y="13428"/>
                </a:cubicBezTo>
                <a:cubicBezTo>
                  <a:pt x="21019" y="13585"/>
                  <a:pt x="21019" y="13594"/>
                  <a:pt x="20952" y="13640"/>
                </a:cubicBezTo>
                <a:cubicBezTo>
                  <a:pt x="20913" y="13666"/>
                  <a:pt x="20881" y="13702"/>
                  <a:pt x="20881" y="13719"/>
                </a:cubicBezTo>
                <a:cubicBezTo>
                  <a:pt x="20881" y="13768"/>
                  <a:pt x="21015" y="13753"/>
                  <a:pt x="21054" y="13699"/>
                </a:cubicBezTo>
                <a:cubicBezTo>
                  <a:pt x="21087" y="13654"/>
                  <a:pt x="21246" y="13215"/>
                  <a:pt x="21246" y="13170"/>
                </a:cubicBezTo>
                <a:cubicBezTo>
                  <a:pt x="21246" y="13155"/>
                  <a:pt x="21240" y="13148"/>
                  <a:pt x="21230" y="13145"/>
                </a:cubicBezTo>
                <a:close/>
                <a:moveTo>
                  <a:pt x="18841" y="13149"/>
                </a:moveTo>
                <a:cubicBezTo>
                  <a:pt x="18821" y="13153"/>
                  <a:pt x="18802" y="13182"/>
                  <a:pt x="18788" y="13240"/>
                </a:cubicBezTo>
                <a:lnTo>
                  <a:pt x="18767" y="13329"/>
                </a:lnTo>
                <a:lnTo>
                  <a:pt x="18690" y="13240"/>
                </a:lnTo>
                <a:cubicBezTo>
                  <a:pt x="18649" y="13191"/>
                  <a:pt x="18576" y="13151"/>
                  <a:pt x="18529" y="13151"/>
                </a:cubicBezTo>
                <a:cubicBezTo>
                  <a:pt x="18362" y="13151"/>
                  <a:pt x="18273" y="13426"/>
                  <a:pt x="18407" y="13528"/>
                </a:cubicBezTo>
                <a:cubicBezTo>
                  <a:pt x="18516" y="13612"/>
                  <a:pt x="18601" y="13605"/>
                  <a:pt x="18684" y="13509"/>
                </a:cubicBezTo>
                <a:cubicBezTo>
                  <a:pt x="18751" y="13430"/>
                  <a:pt x="18752" y="13430"/>
                  <a:pt x="18816" y="13507"/>
                </a:cubicBezTo>
                <a:cubicBezTo>
                  <a:pt x="18862" y="13562"/>
                  <a:pt x="18924" y="13584"/>
                  <a:pt x="19024" y="13579"/>
                </a:cubicBezTo>
                <a:lnTo>
                  <a:pt x="19166" y="13573"/>
                </a:lnTo>
                <a:lnTo>
                  <a:pt x="19166" y="13362"/>
                </a:lnTo>
                <a:cubicBezTo>
                  <a:pt x="19166" y="13205"/>
                  <a:pt x="19152" y="13151"/>
                  <a:pt x="19113" y="13151"/>
                </a:cubicBezTo>
                <a:cubicBezTo>
                  <a:pt x="19077" y="13151"/>
                  <a:pt x="19057" y="13205"/>
                  <a:pt x="19049" y="13320"/>
                </a:cubicBezTo>
                <a:cubicBezTo>
                  <a:pt x="19041" y="13439"/>
                  <a:pt x="19022" y="13490"/>
                  <a:pt x="18983" y="13490"/>
                </a:cubicBezTo>
                <a:cubicBezTo>
                  <a:pt x="18945" y="13490"/>
                  <a:pt x="18925" y="13439"/>
                  <a:pt x="18917" y="13320"/>
                </a:cubicBezTo>
                <a:cubicBezTo>
                  <a:pt x="18910" y="13205"/>
                  <a:pt x="18875" y="13143"/>
                  <a:pt x="18841" y="13149"/>
                </a:cubicBezTo>
                <a:close/>
                <a:moveTo>
                  <a:pt x="17244" y="13151"/>
                </a:moveTo>
                <a:cubicBezTo>
                  <a:pt x="17134" y="13151"/>
                  <a:pt x="17103" y="13216"/>
                  <a:pt x="17198" y="13244"/>
                </a:cubicBezTo>
                <a:cubicBezTo>
                  <a:pt x="17289" y="13270"/>
                  <a:pt x="17257" y="13350"/>
                  <a:pt x="17156" y="13350"/>
                </a:cubicBezTo>
                <a:cubicBezTo>
                  <a:pt x="17117" y="13350"/>
                  <a:pt x="17084" y="13369"/>
                  <a:pt x="17084" y="13391"/>
                </a:cubicBezTo>
                <a:cubicBezTo>
                  <a:pt x="17084" y="13414"/>
                  <a:pt x="17041" y="13450"/>
                  <a:pt x="16987" y="13473"/>
                </a:cubicBezTo>
                <a:cubicBezTo>
                  <a:pt x="16911" y="13504"/>
                  <a:pt x="16877" y="13500"/>
                  <a:pt x="16833" y="13451"/>
                </a:cubicBezTo>
                <a:cubicBezTo>
                  <a:pt x="16765" y="13378"/>
                  <a:pt x="16817" y="13251"/>
                  <a:pt x="16915" y="13250"/>
                </a:cubicBezTo>
                <a:cubicBezTo>
                  <a:pt x="16948" y="13250"/>
                  <a:pt x="16979" y="13233"/>
                  <a:pt x="16984" y="13211"/>
                </a:cubicBezTo>
                <a:cubicBezTo>
                  <a:pt x="16998" y="13152"/>
                  <a:pt x="16833" y="13138"/>
                  <a:pt x="16773" y="13193"/>
                </a:cubicBezTo>
                <a:cubicBezTo>
                  <a:pt x="16711" y="13249"/>
                  <a:pt x="16701" y="13474"/>
                  <a:pt x="16758" y="13536"/>
                </a:cubicBezTo>
                <a:cubicBezTo>
                  <a:pt x="16780" y="13560"/>
                  <a:pt x="16931" y="13578"/>
                  <a:pt x="17105" y="13575"/>
                </a:cubicBezTo>
                <a:lnTo>
                  <a:pt x="17413" y="13572"/>
                </a:lnTo>
                <a:lnTo>
                  <a:pt x="17413" y="13409"/>
                </a:lnTo>
                <a:cubicBezTo>
                  <a:pt x="17413" y="13226"/>
                  <a:pt x="17364" y="13151"/>
                  <a:pt x="17244" y="13151"/>
                </a:cubicBezTo>
                <a:close/>
                <a:moveTo>
                  <a:pt x="20305" y="13159"/>
                </a:moveTo>
                <a:cubicBezTo>
                  <a:pt x="20277" y="13159"/>
                  <a:pt x="20251" y="13163"/>
                  <a:pt x="20233" y="13171"/>
                </a:cubicBezTo>
                <a:cubicBezTo>
                  <a:pt x="20177" y="13196"/>
                  <a:pt x="20179" y="13203"/>
                  <a:pt x="20254" y="13234"/>
                </a:cubicBezTo>
                <a:cubicBezTo>
                  <a:pt x="20349" y="13275"/>
                  <a:pt x="20329" y="13350"/>
                  <a:pt x="20222" y="13350"/>
                </a:cubicBezTo>
                <a:cubicBezTo>
                  <a:pt x="20172" y="13350"/>
                  <a:pt x="20151" y="13378"/>
                  <a:pt x="20151" y="13444"/>
                </a:cubicBezTo>
                <a:cubicBezTo>
                  <a:pt x="20151" y="13495"/>
                  <a:pt x="20161" y="13547"/>
                  <a:pt x="20173" y="13561"/>
                </a:cubicBezTo>
                <a:cubicBezTo>
                  <a:pt x="20185" y="13574"/>
                  <a:pt x="20259" y="13583"/>
                  <a:pt x="20338" y="13579"/>
                </a:cubicBezTo>
                <a:lnTo>
                  <a:pt x="20480" y="13573"/>
                </a:lnTo>
                <a:lnTo>
                  <a:pt x="20480" y="13383"/>
                </a:lnTo>
                <a:cubicBezTo>
                  <a:pt x="20480" y="13213"/>
                  <a:pt x="20470" y="13190"/>
                  <a:pt x="20389" y="13168"/>
                </a:cubicBezTo>
                <a:cubicBezTo>
                  <a:pt x="20364" y="13161"/>
                  <a:pt x="20333" y="13158"/>
                  <a:pt x="20305" y="13159"/>
                </a:cubicBezTo>
                <a:close/>
                <a:moveTo>
                  <a:pt x="19275" y="13164"/>
                </a:moveTo>
                <a:lnTo>
                  <a:pt x="19275" y="13376"/>
                </a:lnTo>
                <a:cubicBezTo>
                  <a:pt x="19275" y="13493"/>
                  <a:pt x="19291" y="13590"/>
                  <a:pt x="19311" y="13590"/>
                </a:cubicBezTo>
                <a:cubicBezTo>
                  <a:pt x="19331" y="13590"/>
                  <a:pt x="19348" y="13539"/>
                  <a:pt x="19348" y="13477"/>
                </a:cubicBezTo>
                <a:cubicBezTo>
                  <a:pt x="19348" y="13342"/>
                  <a:pt x="19430" y="13208"/>
                  <a:pt x="19489" y="13247"/>
                </a:cubicBezTo>
                <a:cubicBezTo>
                  <a:pt x="19512" y="13263"/>
                  <a:pt x="19531" y="13346"/>
                  <a:pt x="19531" y="13432"/>
                </a:cubicBezTo>
                <a:cubicBezTo>
                  <a:pt x="19531" y="13519"/>
                  <a:pt x="19548" y="13590"/>
                  <a:pt x="19569" y="13590"/>
                </a:cubicBezTo>
                <a:cubicBezTo>
                  <a:pt x="19593" y="13590"/>
                  <a:pt x="19603" y="13508"/>
                  <a:pt x="19597" y="13380"/>
                </a:cubicBezTo>
                <a:lnTo>
                  <a:pt x="19586" y="13172"/>
                </a:lnTo>
                <a:lnTo>
                  <a:pt x="19430" y="13168"/>
                </a:lnTo>
                <a:lnTo>
                  <a:pt x="19275" y="13164"/>
                </a:lnTo>
                <a:close/>
                <a:moveTo>
                  <a:pt x="11718" y="13350"/>
                </a:moveTo>
                <a:cubicBezTo>
                  <a:pt x="11698" y="13350"/>
                  <a:pt x="11682" y="13377"/>
                  <a:pt x="11682" y="13410"/>
                </a:cubicBezTo>
                <a:cubicBezTo>
                  <a:pt x="11682" y="13443"/>
                  <a:pt x="11698" y="13470"/>
                  <a:pt x="11718" y="13470"/>
                </a:cubicBezTo>
                <a:cubicBezTo>
                  <a:pt x="11739" y="13470"/>
                  <a:pt x="11754" y="13443"/>
                  <a:pt x="11754" y="13410"/>
                </a:cubicBezTo>
                <a:cubicBezTo>
                  <a:pt x="11754" y="13377"/>
                  <a:pt x="11738" y="13350"/>
                  <a:pt x="11718" y="13350"/>
                </a:cubicBezTo>
                <a:close/>
                <a:moveTo>
                  <a:pt x="11718" y="13669"/>
                </a:moveTo>
                <a:cubicBezTo>
                  <a:pt x="11698" y="13669"/>
                  <a:pt x="11682" y="13789"/>
                  <a:pt x="11682" y="13948"/>
                </a:cubicBezTo>
                <a:cubicBezTo>
                  <a:pt x="11682" y="14108"/>
                  <a:pt x="11698" y="14227"/>
                  <a:pt x="11718" y="14227"/>
                </a:cubicBezTo>
                <a:cubicBezTo>
                  <a:pt x="11739" y="14227"/>
                  <a:pt x="11754" y="14108"/>
                  <a:pt x="11754" y="13948"/>
                </a:cubicBezTo>
                <a:cubicBezTo>
                  <a:pt x="11754" y="13789"/>
                  <a:pt x="11739" y="13669"/>
                  <a:pt x="11718" y="13669"/>
                </a:cubicBezTo>
                <a:close/>
                <a:moveTo>
                  <a:pt x="12704" y="13669"/>
                </a:moveTo>
                <a:cubicBezTo>
                  <a:pt x="12684" y="13669"/>
                  <a:pt x="12667" y="13706"/>
                  <a:pt x="12667" y="13749"/>
                </a:cubicBezTo>
                <a:cubicBezTo>
                  <a:pt x="12667" y="13793"/>
                  <a:pt x="12684" y="13829"/>
                  <a:pt x="12704" y="13829"/>
                </a:cubicBezTo>
                <a:cubicBezTo>
                  <a:pt x="12724" y="13829"/>
                  <a:pt x="12740" y="13793"/>
                  <a:pt x="12740" y="13749"/>
                </a:cubicBezTo>
                <a:cubicBezTo>
                  <a:pt x="12740" y="13706"/>
                  <a:pt x="12724" y="13669"/>
                  <a:pt x="12704" y="13669"/>
                </a:cubicBezTo>
                <a:close/>
                <a:moveTo>
                  <a:pt x="36" y="13709"/>
                </a:moveTo>
                <a:cubicBezTo>
                  <a:pt x="16" y="13709"/>
                  <a:pt x="0" y="13736"/>
                  <a:pt x="0" y="13769"/>
                </a:cubicBezTo>
                <a:cubicBezTo>
                  <a:pt x="0" y="13802"/>
                  <a:pt x="16" y="13829"/>
                  <a:pt x="36" y="13829"/>
                </a:cubicBezTo>
                <a:cubicBezTo>
                  <a:pt x="56" y="13829"/>
                  <a:pt x="72" y="13802"/>
                  <a:pt x="72" y="13769"/>
                </a:cubicBezTo>
                <a:cubicBezTo>
                  <a:pt x="72" y="13736"/>
                  <a:pt x="56" y="13709"/>
                  <a:pt x="36" y="13709"/>
                </a:cubicBezTo>
                <a:close/>
                <a:moveTo>
                  <a:pt x="14639" y="13769"/>
                </a:moveTo>
                <a:cubicBezTo>
                  <a:pt x="14619" y="13783"/>
                  <a:pt x="14602" y="13810"/>
                  <a:pt x="14602" y="13831"/>
                </a:cubicBezTo>
                <a:cubicBezTo>
                  <a:pt x="14602" y="13851"/>
                  <a:pt x="14619" y="13869"/>
                  <a:pt x="14639" y="13869"/>
                </a:cubicBezTo>
                <a:cubicBezTo>
                  <a:pt x="14659" y="13869"/>
                  <a:pt x="14675" y="13841"/>
                  <a:pt x="14675" y="13806"/>
                </a:cubicBezTo>
                <a:cubicBezTo>
                  <a:pt x="14675" y="13772"/>
                  <a:pt x="14659" y="13755"/>
                  <a:pt x="14639" y="13769"/>
                </a:cubicBezTo>
                <a:close/>
                <a:moveTo>
                  <a:pt x="13140" y="13789"/>
                </a:moveTo>
                <a:cubicBezTo>
                  <a:pt x="12996" y="13789"/>
                  <a:pt x="12887" y="13806"/>
                  <a:pt x="12887" y="13829"/>
                </a:cubicBezTo>
                <a:cubicBezTo>
                  <a:pt x="12887" y="13852"/>
                  <a:pt x="13003" y="13869"/>
                  <a:pt x="13163" y="13869"/>
                </a:cubicBezTo>
                <a:cubicBezTo>
                  <a:pt x="13337" y="13869"/>
                  <a:pt x="13430" y="13854"/>
                  <a:pt x="13416" y="13829"/>
                </a:cubicBezTo>
                <a:cubicBezTo>
                  <a:pt x="13404" y="13807"/>
                  <a:pt x="13280" y="13789"/>
                  <a:pt x="13140" y="13789"/>
                </a:cubicBezTo>
                <a:close/>
                <a:moveTo>
                  <a:pt x="14166" y="13789"/>
                </a:moveTo>
                <a:cubicBezTo>
                  <a:pt x="14027" y="13789"/>
                  <a:pt x="13903" y="13807"/>
                  <a:pt x="13891" y="13829"/>
                </a:cubicBezTo>
                <a:cubicBezTo>
                  <a:pt x="13876" y="13854"/>
                  <a:pt x="13969" y="13869"/>
                  <a:pt x="14144" y="13869"/>
                </a:cubicBezTo>
                <a:cubicBezTo>
                  <a:pt x="14304" y="13869"/>
                  <a:pt x="14420" y="13852"/>
                  <a:pt x="14420" y="13829"/>
                </a:cubicBezTo>
                <a:cubicBezTo>
                  <a:pt x="14420" y="13806"/>
                  <a:pt x="14311" y="13789"/>
                  <a:pt x="14166" y="13789"/>
                </a:cubicBezTo>
                <a:close/>
                <a:moveTo>
                  <a:pt x="13653" y="13793"/>
                </a:moveTo>
                <a:cubicBezTo>
                  <a:pt x="13640" y="13793"/>
                  <a:pt x="13627" y="13802"/>
                  <a:pt x="13610" y="13820"/>
                </a:cubicBezTo>
                <a:cubicBezTo>
                  <a:pt x="13576" y="13858"/>
                  <a:pt x="13585" y="13869"/>
                  <a:pt x="13653" y="13869"/>
                </a:cubicBezTo>
                <a:cubicBezTo>
                  <a:pt x="13721" y="13869"/>
                  <a:pt x="13731" y="13858"/>
                  <a:pt x="13697" y="13820"/>
                </a:cubicBezTo>
                <a:cubicBezTo>
                  <a:pt x="13680" y="13802"/>
                  <a:pt x="13667" y="13793"/>
                  <a:pt x="13653" y="13793"/>
                </a:cubicBezTo>
                <a:close/>
                <a:moveTo>
                  <a:pt x="36" y="14028"/>
                </a:moveTo>
                <a:cubicBezTo>
                  <a:pt x="15" y="14028"/>
                  <a:pt x="0" y="14154"/>
                  <a:pt x="0" y="14327"/>
                </a:cubicBezTo>
                <a:cubicBezTo>
                  <a:pt x="0" y="14500"/>
                  <a:pt x="15" y="14626"/>
                  <a:pt x="36" y="14626"/>
                </a:cubicBezTo>
                <a:cubicBezTo>
                  <a:pt x="58" y="14626"/>
                  <a:pt x="72" y="14500"/>
                  <a:pt x="72" y="14327"/>
                </a:cubicBezTo>
                <a:cubicBezTo>
                  <a:pt x="72" y="14154"/>
                  <a:pt x="58" y="14028"/>
                  <a:pt x="36" y="14028"/>
                </a:cubicBezTo>
                <a:close/>
                <a:moveTo>
                  <a:pt x="13708" y="14107"/>
                </a:moveTo>
                <a:cubicBezTo>
                  <a:pt x="12622" y="14107"/>
                  <a:pt x="12613" y="14110"/>
                  <a:pt x="12574" y="14452"/>
                </a:cubicBezTo>
                <a:cubicBezTo>
                  <a:pt x="12542" y="14734"/>
                  <a:pt x="12579" y="15294"/>
                  <a:pt x="12635" y="15368"/>
                </a:cubicBezTo>
                <a:cubicBezTo>
                  <a:pt x="12669" y="15412"/>
                  <a:pt x="12874" y="15423"/>
                  <a:pt x="13692" y="15423"/>
                </a:cubicBezTo>
                <a:cubicBezTo>
                  <a:pt x="14566" y="15423"/>
                  <a:pt x="14715" y="15414"/>
                  <a:pt x="14764" y="15360"/>
                </a:cubicBezTo>
                <a:cubicBezTo>
                  <a:pt x="14810" y="15310"/>
                  <a:pt x="14821" y="15199"/>
                  <a:pt x="14821" y="14793"/>
                </a:cubicBezTo>
                <a:cubicBezTo>
                  <a:pt x="14820" y="14515"/>
                  <a:pt x="14808" y="14267"/>
                  <a:pt x="14793" y="14243"/>
                </a:cubicBezTo>
                <a:cubicBezTo>
                  <a:pt x="14720" y="14124"/>
                  <a:pt x="14590" y="14107"/>
                  <a:pt x="13708" y="14107"/>
                </a:cubicBezTo>
                <a:close/>
                <a:moveTo>
                  <a:pt x="11718" y="14426"/>
                </a:moveTo>
                <a:cubicBezTo>
                  <a:pt x="11698" y="14426"/>
                  <a:pt x="11682" y="14463"/>
                  <a:pt x="11682" y="14507"/>
                </a:cubicBezTo>
                <a:cubicBezTo>
                  <a:pt x="11682" y="14550"/>
                  <a:pt x="11698" y="14586"/>
                  <a:pt x="11718" y="14586"/>
                </a:cubicBezTo>
                <a:cubicBezTo>
                  <a:pt x="11739" y="14586"/>
                  <a:pt x="11754" y="14550"/>
                  <a:pt x="11754" y="14507"/>
                </a:cubicBezTo>
                <a:cubicBezTo>
                  <a:pt x="11754" y="14463"/>
                  <a:pt x="11738" y="14426"/>
                  <a:pt x="11718" y="14426"/>
                </a:cubicBezTo>
                <a:close/>
                <a:moveTo>
                  <a:pt x="18034" y="14466"/>
                </a:moveTo>
                <a:cubicBezTo>
                  <a:pt x="18012" y="14466"/>
                  <a:pt x="17998" y="14593"/>
                  <a:pt x="17998" y="14766"/>
                </a:cubicBezTo>
                <a:cubicBezTo>
                  <a:pt x="17998" y="14938"/>
                  <a:pt x="18012" y="15064"/>
                  <a:pt x="18034" y="15064"/>
                </a:cubicBezTo>
                <a:cubicBezTo>
                  <a:pt x="18055" y="15064"/>
                  <a:pt x="18070" y="14938"/>
                  <a:pt x="18070" y="14766"/>
                </a:cubicBezTo>
                <a:cubicBezTo>
                  <a:pt x="18070" y="14593"/>
                  <a:pt x="18055" y="14466"/>
                  <a:pt x="18034" y="14466"/>
                </a:cubicBezTo>
                <a:close/>
                <a:moveTo>
                  <a:pt x="15296" y="14507"/>
                </a:moveTo>
                <a:lnTo>
                  <a:pt x="15296" y="14785"/>
                </a:lnTo>
                <a:cubicBezTo>
                  <a:pt x="15296" y="15007"/>
                  <a:pt x="15307" y="15064"/>
                  <a:pt x="15351" y="15064"/>
                </a:cubicBezTo>
                <a:cubicBezTo>
                  <a:pt x="15382" y="15064"/>
                  <a:pt x="15406" y="15029"/>
                  <a:pt x="15406" y="14982"/>
                </a:cubicBezTo>
                <a:cubicBezTo>
                  <a:pt x="15406" y="14927"/>
                  <a:pt x="15441" y="14887"/>
                  <a:pt x="15514" y="14859"/>
                </a:cubicBezTo>
                <a:cubicBezTo>
                  <a:pt x="15606" y="14824"/>
                  <a:pt x="15624" y="14796"/>
                  <a:pt x="15624" y="14686"/>
                </a:cubicBezTo>
                <a:cubicBezTo>
                  <a:pt x="15624" y="14543"/>
                  <a:pt x="15578" y="14507"/>
                  <a:pt x="15402" y="14507"/>
                </a:cubicBezTo>
                <a:lnTo>
                  <a:pt x="15296" y="14507"/>
                </a:lnTo>
                <a:close/>
                <a:moveTo>
                  <a:pt x="16538" y="14570"/>
                </a:moveTo>
                <a:cubicBezTo>
                  <a:pt x="16517" y="14568"/>
                  <a:pt x="16499" y="14588"/>
                  <a:pt x="16464" y="14626"/>
                </a:cubicBezTo>
                <a:cubicBezTo>
                  <a:pt x="16407" y="14688"/>
                  <a:pt x="16374" y="14696"/>
                  <a:pt x="16301" y="14665"/>
                </a:cubicBezTo>
                <a:cubicBezTo>
                  <a:pt x="16245" y="14642"/>
                  <a:pt x="16174" y="14642"/>
                  <a:pt x="16122" y="14664"/>
                </a:cubicBezTo>
                <a:cubicBezTo>
                  <a:pt x="16074" y="14683"/>
                  <a:pt x="16021" y="14685"/>
                  <a:pt x="16004" y="14667"/>
                </a:cubicBezTo>
                <a:cubicBezTo>
                  <a:pt x="15986" y="14649"/>
                  <a:pt x="15918" y="14643"/>
                  <a:pt x="15853" y="14654"/>
                </a:cubicBezTo>
                <a:cubicBezTo>
                  <a:pt x="15738" y="14674"/>
                  <a:pt x="15734" y="14680"/>
                  <a:pt x="15734" y="14869"/>
                </a:cubicBezTo>
                <a:cubicBezTo>
                  <a:pt x="15734" y="14976"/>
                  <a:pt x="15751" y="15064"/>
                  <a:pt x="15771" y="15064"/>
                </a:cubicBezTo>
                <a:cubicBezTo>
                  <a:pt x="15791" y="15064"/>
                  <a:pt x="15807" y="15023"/>
                  <a:pt x="15807" y="14972"/>
                </a:cubicBezTo>
                <a:cubicBezTo>
                  <a:pt x="15807" y="14922"/>
                  <a:pt x="15829" y="14847"/>
                  <a:pt x="15856" y="14807"/>
                </a:cubicBezTo>
                <a:cubicBezTo>
                  <a:pt x="15921" y="14710"/>
                  <a:pt x="16026" y="14753"/>
                  <a:pt x="16026" y="14876"/>
                </a:cubicBezTo>
                <a:cubicBezTo>
                  <a:pt x="16026" y="14998"/>
                  <a:pt x="16091" y="15064"/>
                  <a:pt x="16212" y="15064"/>
                </a:cubicBezTo>
                <a:cubicBezTo>
                  <a:pt x="16328" y="15064"/>
                  <a:pt x="16380" y="15004"/>
                  <a:pt x="16397" y="14853"/>
                </a:cubicBezTo>
                <a:cubicBezTo>
                  <a:pt x="16416" y="14679"/>
                  <a:pt x="16481" y="14707"/>
                  <a:pt x="16493" y="14895"/>
                </a:cubicBezTo>
                <a:cubicBezTo>
                  <a:pt x="16503" y="15042"/>
                  <a:pt x="16516" y="15064"/>
                  <a:pt x="16590" y="15064"/>
                </a:cubicBezTo>
                <a:cubicBezTo>
                  <a:pt x="16637" y="15064"/>
                  <a:pt x="16686" y="15035"/>
                  <a:pt x="16698" y="14999"/>
                </a:cubicBezTo>
                <a:cubicBezTo>
                  <a:pt x="16719" y="14939"/>
                  <a:pt x="16726" y="14939"/>
                  <a:pt x="16787" y="14999"/>
                </a:cubicBezTo>
                <a:cubicBezTo>
                  <a:pt x="16878" y="15088"/>
                  <a:pt x="16995" y="15081"/>
                  <a:pt x="17080" y="14981"/>
                </a:cubicBezTo>
                <a:lnTo>
                  <a:pt x="17151" y="14897"/>
                </a:lnTo>
                <a:lnTo>
                  <a:pt x="17192" y="14981"/>
                </a:lnTo>
                <a:cubicBezTo>
                  <a:pt x="17251" y="15099"/>
                  <a:pt x="17433" y="15096"/>
                  <a:pt x="17462" y="14976"/>
                </a:cubicBezTo>
                <a:lnTo>
                  <a:pt x="17484" y="14887"/>
                </a:lnTo>
                <a:lnTo>
                  <a:pt x="17559" y="14976"/>
                </a:lnTo>
                <a:cubicBezTo>
                  <a:pt x="17642" y="15073"/>
                  <a:pt x="17775" y="15091"/>
                  <a:pt x="17844" y="15016"/>
                </a:cubicBezTo>
                <a:cubicBezTo>
                  <a:pt x="17868" y="14990"/>
                  <a:pt x="17888" y="14910"/>
                  <a:pt x="17888" y="14838"/>
                </a:cubicBezTo>
                <a:cubicBezTo>
                  <a:pt x="17888" y="14677"/>
                  <a:pt x="17785" y="14602"/>
                  <a:pt x="17639" y="14657"/>
                </a:cubicBezTo>
                <a:cubicBezTo>
                  <a:pt x="17585" y="14677"/>
                  <a:pt x="17508" y="14680"/>
                  <a:pt x="17468" y="14663"/>
                </a:cubicBezTo>
                <a:cubicBezTo>
                  <a:pt x="17346" y="14610"/>
                  <a:pt x="17304" y="14621"/>
                  <a:pt x="17213" y="14728"/>
                </a:cubicBezTo>
                <a:cubicBezTo>
                  <a:pt x="17128" y="14828"/>
                  <a:pt x="17125" y="14828"/>
                  <a:pt x="17087" y="14751"/>
                </a:cubicBezTo>
                <a:cubicBezTo>
                  <a:pt x="17032" y="14638"/>
                  <a:pt x="16915" y="14608"/>
                  <a:pt x="16813" y="14680"/>
                </a:cubicBezTo>
                <a:cubicBezTo>
                  <a:pt x="16733" y="14738"/>
                  <a:pt x="16721" y="14735"/>
                  <a:pt x="16631" y="14645"/>
                </a:cubicBezTo>
                <a:cubicBezTo>
                  <a:pt x="16584" y="14597"/>
                  <a:pt x="16559" y="14573"/>
                  <a:pt x="16538" y="14570"/>
                </a:cubicBezTo>
                <a:close/>
                <a:moveTo>
                  <a:pt x="11718" y="14745"/>
                </a:moveTo>
                <a:cubicBezTo>
                  <a:pt x="11697" y="14745"/>
                  <a:pt x="11682" y="14871"/>
                  <a:pt x="11682" y="15044"/>
                </a:cubicBezTo>
                <a:cubicBezTo>
                  <a:pt x="11682" y="15217"/>
                  <a:pt x="11697" y="15343"/>
                  <a:pt x="11718" y="15343"/>
                </a:cubicBezTo>
                <a:cubicBezTo>
                  <a:pt x="11740" y="15343"/>
                  <a:pt x="11754" y="15217"/>
                  <a:pt x="11754" y="15044"/>
                </a:cubicBezTo>
                <a:cubicBezTo>
                  <a:pt x="11754" y="14871"/>
                  <a:pt x="11740" y="14745"/>
                  <a:pt x="11718" y="14745"/>
                </a:cubicBezTo>
                <a:close/>
                <a:moveTo>
                  <a:pt x="36" y="14785"/>
                </a:moveTo>
                <a:cubicBezTo>
                  <a:pt x="16" y="14785"/>
                  <a:pt x="0" y="14821"/>
                  <a:pt x="0" y="14865"/>
                </a:cubicBezTo>
                <a:cubicBezTo>
                  <a:pt x="0" y="14908"/>
                  <a:pt x="16" y="14945"/>
                  <a:pt x="36" y="14945"/>
                </a:cubicBezTo>
                <a:cubicBezTo>
                  <a:pt x="56" y="14945"/>
                  <a:pt x="72" y="14908"/>
                  <a:pt x="72" y="14865"/>
                </a:cubicBezTo>
                <a:cubicBezTo>
                  <a:pt x="72" y="14821"/>
                  <a:pt x="56" y="14785"/>
                  <a:pt x="36" y="14785"/>
                </a:cubicBezTo>
                <a:close/>
                <a:moveTo>
                  <a:pt x="36" y="15144"/>
                </a:moveTo>
                <a:cubicBezTo>
                  <a:pt x="16" y="15144"/>
                  <a:pt x="0" y="15263"/>
                  <a:pt x="0" y="15423"/>
                </a:cubicBezTo>
                <a:cubicBezTo>
                  <a:pt x="0" y="15582"/>
                  <a:pt x="16" y="15702"/>
                  <a:pt x="36" y="15702"/>
                </a:cubicBezTo>
                <a:cubicBezTo>
                  <a:pt x="57" y="15702"/>
                  <a:pt x="72" y="15582"/>
                  <a:pt x="72" y="15423"/>
                </a:cubicBezTo>
                <a:cubicBezTo>
                  <a:pt x="72" y="15263"/>
                  <a:pt x="57" y="15144"/>
                  <a:pt x="36" y="15144"/>
                </a:cubicBezTo>
                <a:close/>
                <a:moveTo>
                  <a:pt x="11718" y="15542"/>
                </a:moveTo>
                <a:cubicBezTo>
                  <a:pt x="11698" y="15542"/>
                  <a:pt x="11682" y="15569"/>
                  <a:pt x="11682" y="15602"/>
                </a:cubicBezTo>
                <a:cubicBezTo>
                  <a:pt x="11682" y="15635"/>
                  <a:pt x="11698" y="15662"/>
                  <a:pt x="11718" y="15662"/>
                </a:cubicBezTo>
                <a:cubicBezTo>
                  <a:pt x="11739" y="15662"/>
                  <a:pt x="11754" y="15635"/>
                  <a:pt x="11754" y="15602"/>
                </a:cubicBezTo>
                <a:cubicBezTo>
                  <a:pt x="11754" y="15569"/>
                  <a:pt x="11738" y="15542"/>
                  <a:pt x="11718" y="15542"/>
                </a:cubicBezTo>
                <a:close/>
                <a:moveTo>
                  <a:pt x="14343" y="15628"/>
                </a:moveTo>
                <a:cubicBezTo>
                  <a:pt x="14158" y="15627"/>
                  <a:pt x="13909" y="15627"/>
                  <a:pt x="13642" y="15630"/>
                </a:cubicBezTo>
                <a:cubicBezTo>
                  <a:pt x="12906" y="15639"/>
                  <a:pt x="12660" y="15655"/>
                  <a:pt x="12624" y="15694"/>
                </a:cubicBezTo>
                <a:cubicBezTo>
                  <a:pt x="12590" y="15731"/>
                  <a:pt x="12576" y="15892"/>
                  <a:pt x="12576" y="16265"/>
                </a:cubicBezTo>
                <a:cubicBezTo>
                  <a:pt x="12576" y="16763"/>
                  <a:pt x="12580" y="16788"/>
                  <a:pt x="12662" y="16861"/>
                </a:cubicBezTo>
                <a:cubicBezTo>
                  <a:pt x="12742" y="16932"/>
                  <a:pt x="12817" y="16937"/>
                  <a:pt x="13712" y="16937"/>
                </a:cubicBezTo>
                <a:cubicBezTo>
                  <a:pt x="14911" y="16937"/>
                  <a:pt x="14822" y="16991"/>
                  <a:pt x="14821" y="16270"/>
                </a:cubicBezTo>
                <a:cubicBezTo>
                  <a:pt x="14820" y="15806"/>
                  <a:pt x="14798" y="15651"/>
                  <a:pt x="14735" y="15657"/>
                </a:cubicBezTo>
                <a:cubicBezTo>
                  <a:pt x="14722" y="15659"/>
                  <a:pt x="14690" y="15650"/>
                  <a:pt x="14663" y="15639"/>
                </a:cubicBezTo>
                <a:cubicBezTo>
                  <a:pt x="14650" y="15633"/>
                  <a:pt x="14528" y="15630"/>
                  <a:pt x="14343" y="15628"/>
                </a:cubicBezTo>
                <a:close/>
                <a:moveTo>
                  <a:pt x="11718" y="15861"/>
                </a:moveTo>
                <a:cubicBezTo>
                  <a:pt x="11697" y="15861"/>
                  <a:pt x="11682" y="15988"/>
                  <a:pt x="11682" y="16160"/>
                </a:cubicBezTo>
                <a:cubicBezTo>
                  <a:pt x="11682" y="16333"/>
                  <a:pt x="11697" y="16459"/>
                  <a:pt x="11718" y="16459"/>
                </a:cubicBezTo>
                <a:cubicBezTo>
                  <a:pt x="11740" y="16459"/>
                  <a:pt x="11754" y="16333"/>
                  <a:pt x="11754" y="16160"/>
                </a:cubicBezTo>
                <a:cubicBezTo>
                  <a:pt x="11754" y="15988"/>
                  <a:pt x="11740" y="15861"/>
                  <a:pt x="11718" y="15861"/>
                </a:cubicBezTo>
                <a:close/>
                <a:moveTo>
                  <a:pt x="36" y="15901"/>
                </a:moveTo>
                <a:cubicBezTo>
                  <a:pt x="16" y="15901"/>
                  <a:pt x="0" y="15928"/>
                  <a:pt x="0" y="15961"/>
                </a:cubicBezTo>
                <a:cubicBezTo>
                  <a:pt x="0" y="15994"/>
                  <a:pt x="16" y="16021"/>
                  <a:pt x="36" y="16021"/>
                </a:cubicBezTo>
                <a:cubicBezTo>
                  <a:pt x="56" y="16021"/>
                  <a:pt x="72" y="15994"/>
                  <a:pt x="72" y="15961"/>
                </a:cubicBezTo>
                <a:cubicBezTo>
                  <a:pt x="72" y="15928"/>
                  <a:pt x="56" y="15901"/>
                  <a:pt x="36" y="15901"/>
                </a:cubicBezTo>
                <a:close/>
                <a:moveTo>
                  <a:pt x="17319" y="15941"/>
                </a:moveTo>
                <a:cubicBezTo>
                  <a:pt x="17285" y="15941"/>
                  <a:pt x="17274" y="15986"/>
                  <a:pt x="17282" y="16090"/>
                </a:cubicBezTo>
                <a:cubicBezTo>
                  <a:pt x="17289" y="16172"/>
                  <a:pt x="17296" y="16307"/>
                  <a:pt x="17299" y="16389"/>
                </a:cubicBezTo>
                <a:cubicBezTo>
                  <a:pt x="17301" y="16471"/>
                  <a:pt x="17320" y="16539"/>
                  <a:pt x="17341" y="16539"/>
                </a:cubicBezTo>
                <a:cubicBezTo>
                  <a:pt x="17363" y="16539"/>
                  <a:pt x="17376" y="16420"/>
                  <a:pt x="17373" y="16240"/>
                </a:cubicBezTo>
                <a:cubicBezTo>
                  <a:pt x="17369" y="16020"/>
                  <a:pt x="17355" y="15941"/>
                  <a:pt x="17319" y="15941"/>
                </a:cubicBezTo>
                <a:close/>
                <a:moveTo>
                  <a:pt x="15296" y="15981"/>
                </a:moveTo>
                <a:lnTo>
                  <a:pt x="15296" y="16265"/>
                </a:lnTo>
                <a:lnTo>
                  <a:pt x="15296" y="16549"/>
                </a:lnTo>
                <a:lnTo>
                  <a:pt x="15445" y="16528"/>
                </a:lnTo>
                <a:cubicBezTo>
                  <a:pt x="15527" y="16516"/>
                  <a:pt x="15625" y="16475"/>
                  <a:pt x="15664" y="16436"/>
                </a:cubicBezTo>
                <a:cubicBezTo>
                  <a:pt x="15732" y="16369"/>
                  <a:pt x="15738" y="16369"/>
                  <a:pt x="15809" y="16452"/>
                </a:cubicBezTo>
                <a:cubicBezTo>
                  <a:pt x="15896" y="16554"/>
                  <a:pt x="15979" y="16561"/>
                  <a:pt x="16091" y="16476"/>
                </a:cubicBezTo>
                <a:cubicBezTo>
                  <a:pt x="16165" y="16420"/>
                  <a:pt x="16175" y="16420"/>
                  <a:pt x="16195" y="16476"/>
                </a:cubicBezTo>
                <a:cubicBezTo>
                  <a:pt x="16239" y="16602"/>
                  <a:pt x="16313" y="16542"/>
                  <a:pt x="16325" y="16370"/>
                </a:cubicBezTo>
                <a:cubicBezTo>
                  <a:pt x="16333" y="16251"/>
                  <a:pt x="16352" y="16200"/>
                  <a:pt x="16391" y="16200"/>
                </a:cubicBezTo>
                <a:cubicBezTo>
                  <a:pt x="16429" y="16200"/>
                  <a:pt x="16449" y="16251"/>
                  <a:pt x="16457" y="16370"/>
                </a:cubicBezTo>
                <a:cubicBezTo>
                  <a:pt x="16470" y="16570"/>
                  <a:pt x="16537" y="16599"/>
                  <a:pt x="16537" y="16404"/>
                </a:cubicBezTo>
                <a:cubicBezTo>
                  <a:pt x="16537" y="16273"/>
                  <a:pt x="16610" y="16154"/>
                  <a:pt x="16659" y="16207"/>
                </a:cubicBezTo>
                <a:cubicBezTo>
                  <a:pt x="16672" y="16221"/>
                  <a:pt x="16683" y="16302"/>
                  <a:pt x="16683" y="16386"/>
                </a:cubicBezTo>
                <a:cubicBezTo>
                  <a:pt x="16683" y="16536"/>
                  <a:pt x="16755" y="16598"/>
                  <a:pt x="16812" y="16497"/>
                </a:cubicBezTo>
                <a:cubicBezTo>
                  <a:pt x="16827" y="16470"/>
                  <a:pt x="16851" y="16468"/>
                  <a:pt x="16878" y="16493"/>
                </a:cubicBezTo>
                <a:cubicBezTo>
                  <a:pt x="16901" y="16514"/>
                  <a:pt x="16982" y="16530"/>
                  <a:pt x="17057" y="16528"/>
                </a:cubicBezTo>
                <a:cubicBezTo>
                  <a:pt x="17192" y="16523"/>
                  <a:pt x="17194" y="16521"/>
                  <a:pt x="17194" y="16359"/>
                </a:cubicBezTo>
                <a:cubicBezTo>
                  <a:pt x="17194" y="16269"/>
                  <a:pt x="17175" y="16174"/>
                  <a:pt x="17150" y="16148"/>
                </a:cubicBezTo>
                <a:cubicBezTo>
                  <a:pt x="17097" y="16090"/>
                  <a:pt x="16951" y="16086"/>
                  <a:pt x="16920" y="16141"/>
                </a:cubicBezTo>
                <a:cubicBezTo>
                  <a:pt x="16908" y="16163"/>
                  <a:pt x="16930" y="16180"/>
                  <a:pt x="16971" y="16180"/>
                </a:cubicBezTo>
                <a:cubicBezTo>
                  <a:pt x="17048" y="16180"/>
                  <a:pt x="17105" y="16241"/>
                  <a:pt x="17058" y="16272"/>
                </a:cubicBezTo>
                <a:cubicBezTo>
                  <a:pt x="17043" y="16283"/>
                  <a:pt x="16980" y="16297"/>
                  <a:pt x="16920" y="16305"/>
                </a:cubicBezTo>
                <a:cubicBezTo>
                  <a:pt x="16830" y="16317"/>
                  <a:pt x="16809" y="16304"/>
                  <a:pt x="16799" y="16229"/>
                </a:cubicBezTo>
                <a:cubicBezTo>
                  <a:pt x="16786" y="16124"/>
                  <a:pt x="16807" y="16132"/>
                  <a:pt x="16475" y="16122"/>
                </a:cubicBezTo>
                <a:cubicBezTo>
                  <a:pt x="16278" y="16116"/>
                  <a:pt x="16207" y="16128"/>
                  <a:pt x="16192" y="16170"/>
                </a:cubicBezTo>
                <a:cubicBezTo>
                  <a:pt x="16176" y="16216"/>
                  <a:pt x="16159" y="16214"/>
                  <a:pt x="16091" y="16162"/>
                </a:cubicBezTo>
                <a:cubicBezTo>
                  <a:pt x="15982" y="16079"/>
                  <a:pt x="15892" y="16084"/>
                  <a:pt x="15819" y="16178"/>
                </a:cubicBezTo>
                <a:cubicBezTo>
                  <a:pt x="15748" y="16267"/>
                  <a:pt x="15698" y="16250"/>
                  <a:pt x="15698" y="16137"/>
                </a:cubicBezTo>
                <a:cubicBezTo>
                  <a:pt x="15698" y="16049"/>
                  <a:pt x="15570" y="15981"/>
                  <a:pt x="15403" y="15981"/>
                </a:cubicBezTo>
                <a:lnTo>
                  <a:pt x="15296" y="15981"/>
                </a:lnTo>
                <a:close/>
                <a:moveTo>
                  <a:pt x="17486" y="16112"/>
                </a:moveTo>
                <a:lnTo>
                  <a:pt x="17486" y="16325"/>
                </a:lnTo>
                <a:cubicBezTo>
                  <a:pt x="17486" y="16442"/>
                  <a:pt x="17503" y="16539"/>
                  <a:pt x="17523" y="16539"/>
                </a:cubicBezTo>
                <a:cubicBezTo>
                  <a:pt x="17543" y="16539"/>
                  <a:pt x="17559" y="16478"/>
                  <a:pt x="17559" y="16404"/>
                </a:cubicBezTo>
                <a:cubicBezTo>
                  <a:pt x="17559" y="16248"/>
                  <a:pt x="17632" y="16156"/>
                  <a:pt x="17699" y="16229"/>
                </a:cubicBezTo>
                <a:cubicBezTo>
                  <a:pt x="17722" y="16254"/>
                  <a:pt x="17741" y="16335"/>
                  <a:pt x="17741" y="16407"/>
                </a:cubicBezTo>
                <a:cubicBezTo>
                  <a:pt x="17741" y="16479"/>
                  <a:pt x="17758" y="16539"/>
                  <a:pt x="17778" y="16539"/>
                </a:cubicBezTo>
                <a:cubicBezTo>
                  <a:pt x="17820" y="16539"/>
                  <a:pt x="17829" y="16144"/>
                  <a:pt x="17788" y="16135"/>
                </a:cubicBezTo>
                <a:cubicBezTo>
                  <a:pt x="17773" y="16132"/>
                  <a:pt x="17699" y="16125"/>
                  <a:pt x="17623" y="16120"/>
                </a:cubicBezTo>
                <a:lnTo>
                  <a:pt x="17486" y="16112"/>
                </a:lnTo>
                <a:close/>
                <a:moveTo>
                  <a:pt x="36" y="16220"/>
                </a:moveTo>
                <a:cubicBezTo>
                  <a:pt x="15" y="16220"/>
                  <a:pt x="0" y="16347"/>
                  <a:pt x="0" y="16519"/>
                </a:cubicBezTo>
                <a:cubicBezTo>
                  <a:pt x="0" y="16692"/>
                  <a:pt x="15" y="16817"/>
                  <a:pt x="36" y="16817"/>
                </a:cubicBezTo>
                <a:cubicBezTo>
                  <a:pt x="58" y="16817"/>
                  <a:pt x="72" y="16692"/>
                  <a:pt x="72" y="16519"/>
                </a:cubicBezTo>
                <a:cubicBezTo>
                  <a:pt x="72" y="16347"/>
                  <a:pt x="58" y="16220"/>
                  <a:pt x="36" y="16220"/>
                </a:cubicBezTo>
                <a:close/>
                <a:moveTo>
                  <a:pt x="11718" y="16659"/>
                </a:moveTo>
                <a:cubicBezTo>
                  <a:pt x="11698" y="16659"/>
                  <a:pt x="11682" y="16685"/>
                  <a:pt x="11682" y="16718"/>
                </a:cubicBezTo>
                <a:cubicBezTo>
                  <a:pt x="11682" y="16751"/>
                  <a:pt x="11698" y="16778"/>
                  <a:pt x="11718" y="16778"/>
                </a:cubicBezTo>
                <a:cubicBezTo>
                  <a:pt x="11739" y="16778"/>
                  <a:pt x="11754" y="16751"/>
                  <a:pt x="11754" y="16718"/>
                </a:cubicBezTo>
                <a:cubicBezTo>
                  <a:pt x="11754" y="16685"/>
                  <a:pt x="11738" y="16659"/>
                  <a:pt x="11718" y="16659"/>
                </a:cubicBezTo>
                <a:close/>
                <a:moveTo>
                  <a:pt x="11718" y="16977"/>
                </a:moveTo>
                <a:cubicBezTo>
                  <a:pt x="11698" y="16977"/>
                  <a:pt x="11682" y="17096"/>
                  <a:pt x="11682" y="17256"/>
                </a:cubicBezTo>
                <a:cubicBezTo>
                  <a:pt x="11682" y="17415"/>
                  <a:pt x="11698" y="17535"/>
                  <a:pt x="11718" y="17535"/>
                </a:cubicBezTo>
                <a:cubicBezTo>
                  <a:pt x="11739" y="17535"/>
                  <a:pt x="11754" y="17415"/>
                  <a:pt x="11754" y="17256"/>
                </a:cubicBezTo>
                <a:cubicBezTo>
                  <a:pt x="11754" y="17096"/>
                  <a:pt x="11739" y="16977"/>
                  <a:pt x="11718" y="16977"/>
                </a:cubicBezTo>
                <a:close/>
                <a:moveTo>
                  <a:pt x="36" y="17017"/>
                </a:moveTo>
                <a:cubicBezTo>
                  <a:pt x="16" y="17017"/>
                  <a:pt x="0" y="17044"/>
                  <a:pt x="0" y="17076"/>
                </a:cubicBezTo>
                <a:cubicBezTo>
                  <a:pt x="0" y="17109"/>
                  <a:pt x="16" y="17136"/>
                  <a:pt x="36" y="17136"/>
                </a:cubicBezTo>
                <a:cubicBezTo>
                  <a:pt x="56" y="17136"/>
                  <a:pt x="72" y="17109"/>
                  <a:pt x="72" y="17076"/>
                </a:cubicBezTo>
                <a:cubicBezTo>
                  <a:pt x="72" y="17044"/>
                  <a:pt x="56" y="17017"/>
                  <a:pt x="36" y="17017"/>
                </a:cubicBezTo>
                <a:close/>
                <a:moveTo>
                  <a:pt x="13702" y="17097"/>
                </a:moveTo>
                <a:cubicBezTo>
                  <a:pt x="12540" y="17097"/>
                  <a:pt x="12559" y="17086"/>
                  <a:pt x="12559" y="17794"/>
                </a:cubicBezTo>
                <a:cubicBezTo>
                  <a:pt x="12558" y="18153"/>
                  <a:pt x="12612" y="18366"/>
                  <a:pt x="12715" y="18412"/>
                </a:cubicBezTo>
                <a:cubicBezTo>
                  <a:pt x="12759" y="18432"/>
                  <a:pt x="13216" y="18445"/>
                  <a:pt x="13731" y="18440"/>
                </a:cubicBezTo>
                <a:cubicBezTo>
                  <a:pt x="14905" y="18430"/>
                  <a:pt x="14821" y="18480"/>
                  <a:pt x="14821" y="17778"/>
                </a:cubicBezTo>
                <a:cubicBezTo>
                  <a:pt x="14820" y="17501"/>
                  <a:pt x="14808" y="17258"/>
                  <a:pt x="14793" y="17235"/>
                </a:cubicBezTo>
                <a:cubicBezTo>
                  <a:pt x="14716" y="17118"/>
                  <a:pt x="14545" y="17097"/>
                  <a:pt x="13702" y="17097"/>
                </a:cubicBezTo>
                <a:close/>
                <a:moveTo>
                  <a:pt x="36" y="17335"/>
                </a:moveTo>
                <a:cubicBezTo>
                  <a:pt x="-4" y="17335"/>
                  <a:pt x="-15" y="17863"/>
                  <a:pt x="24" y="17907"/>
                </a:cubicBezTo>
                <a:cubicBezTo>
                  <a:pt x="69" y="17956"/>
                  <a:pt x="72" y="17935"/>
                  <a:pt x="72" y="17634"/>
                </a:cubicBezTo>
                <a:cubicBezTo>
                  <a:pt x="72" y="17462"/>
                  <a:pt x="58" y="17335"/>
                  <a:pt x="36" y="17335"/>
                </a:cubicBezTo>
                <a:close/>
                <a:moveTo>
                  <a:pt x="17735" y="17449"/>
                </a:moveTo>
                <a:cubicBezTo>
                  <a:pt x="17722" y="17443"/>
                  <a:pt x="17708" y="17471"/>
                  <a:pt x="17698" y="17545"/>
                </a:cubicBezTo>
                <a:cubicBezTo>
                  <a:pt x="17690" y="17600"/>
                  <a:pt x="17665" y="17629"/>
                  <a:pt x="17632" y="17620"/>
                </a:cubicBezTo>
                <a:cubicBezTo>
                  <a:pt x="17573" y="17605"/>
                  <a:pt x="17484" y="17602"/>
                  <a:pt x="17341" y="17609"/>
                </a:cubicBezTo>
                <a:cubicBezTo>
                  <a:pt x="17290" y="17612"/>
                  <a:pt x="17216" y="17612"/>
                  <a:pt x="17176" y="17609"/>
                </a:cubicBezTo>
                <a:cubicBezTo>
                  <a:pt x="17112" y="17605"/>
                  <a:pt x="16922" y="17607"/>
                  <a:pt x="16385" y="17616"/>
                </a:cubicBezTo>
                <a:cubicBezTo>
                  <a:pt x="16298" y="17617"/>
                  <a:pt x="16239" y="17595"/>
                  <a:pt x="16218" y="17554"/>
                </a:cubicBezTo>
                <a:cubicBezTo>
                  <a:pt x="16188" y="17496"/>
                  <a:pt x="16180" y="17496"/>
                  <a:pt x="16137" y="17552"/>
                </a:cubicBezTo>
                <a:cubicBezTo>
                  <a:pt x="16111" y="17586"/>
                  <a:pt x="16060" y="17615"/>
                  <a:pt x="16023" y="17615"/>
                </a:cubicBezTo>
                <a:cubicBezTo>
                  <a:pt x="15987" y="17615"/>
                  <a:pt x="15946" y="17634"/>
                  <a:pt x="15932" y="17658"/>
                </a:cubicBezTo>
                <a:cubicBezTo>
                  <a:pt x="15915" y="17689"/>
                  <a:pt x="15897" y="17689"/>
                  <a:pt x="15868" y="17658"/>
                </a:cubicBezTo>
                <a:cubicBezTo>
                  <a:pt x="15846" y="17634"/>
                  <a:pt x="15797" y="17615"/>
                  <a:pt x="15758" y="17615"/>
                </a:cubicBezTo>
                <a:cubicBezTo>
                  <a:pt x="15688" y="17615"/>
                  <a:pt x="15688" y="17617"/>
                  <a:pt x="15753" y="17696"/>
                </a:cubicBezTo>
                <a:cubicBezTo>
                  <a:pt x="15818" y="17774"/>
                  <a:pt x="15818" y="17782"/>
                  <a:pt x="15757" y="17895"/>
                </a:cubicBezTo>
                <a:cubicBezTo>
                  <a:pt x="15705" y="17992"/>
                  <a:pt x="15703" y="18013"/>
                  <a:pt x="15746" y="18013"/>
                </a:cubicBezTo>
                <a:cubicBezTo>
                  <a:pt x="15775" y="18013"/>
                  <a:pt x="15819" y="17984"/>
                  <a:pt x="15846" y="17950"/>
                </a:cubicBezTo>
                <a:cubicBezTo>
                  <a:pt x="15887" y="17895"/>
                  <a:pt x="15899" y="17895"/>
                  <a:pt x="15932" y="17944"/>
                </a:cubicBezTo>
                <a:cubicBezTo>
                  <a:pt x="15962" y="17987"/>
                  <a:pt x="16070" y="18001"/>
                  <a:pt x="16380" y="18004"/>
                </a:cubicBezTo>
                <a:lnTo>
                  <a:pt x="16789" y="18007"/>
                </a:lnTo>
                <a:lnTo>
                  <a:pt x="16800" y="17861"/>
                </a:lnTo>
                <a:cubicBezTo>
                  <a:pt x="16816" y="17657"/>
                  <a:pt x="16917" y="17659"/>
                  <a:pt x="16932" y="17864"/>
                </a:cubicBezTo>
                <a:cubicBezTo>
                  <a:pt x="16946" y="18050"/>
                  <a:pt x="17012" y="18062"/>
                  <a:pt x="17012" y="17878"/>
                </a:cubicBezTo>
                <a:cubicBezTo>
                  <a:pt x="17012" y="17722"/>
                  <a:pt x="17085" y="17631"/>
                  <a:pt x="17151" y="17704"/>
                </a:cubicBezTo>
                <a:cubicBezTo>
                  <a:pt x="17175" y="17729"/>
                  <a:pt x="17194" y="17807"/>
                  <a:pt x="17194" y="17877"/>
                </a:cubicBezTo>
                <a:lnTo>
                  <a:pt x="17194" y="18002"/>
                </a:lnTo>
                <a:lnTo>
                  <a:pt x="17486" y="18006"/>
                </a:lnTo>
                <a:lnTo>
                  <a:pt x="17778" y="18009"/>
                </a:lnTo>
                <a:lnTo>
                  <a:pt x="17778" y="17733"/>
                </a:lnTo>
                <a:cubicBezTo>
                  <a:pt x="17778" y="17570"/>
                  <a:pt x="17758" y="17460"/>
                  <a:pt x="17735" y="17449"/>
                </a:cubicBezTo>
                <a:close/>
                <a:moveTo>
                  <a:pt x="15296" y="17455"/>
                </a:moveTo>
                <a:lnTo>
                  <a:pt x="15296" y="17735"/>
                </a:lnTo>
                <a:lnTo>
                  <a:pt x="15296" y="18013"/>
                </a:lnTo>
                <a:lnTo>
                  <a:pt x="15442" y="18013"/>
                </a:lnTo>
                <a:cubicBezTo>
                  <a:pt x="15596" y="18013"/>
                  <a:pt x="15645" y="17948"/>
                  <a:pt x="15506" y="17926"/>
                </a:cubicBezTo>
                <a:cubicBezTo>
                  <a:pt x="15461" y="17919"/>
                  <a:pt x="15424" y="17887"/>
                  <a:pt x="15424" y="17854"/>
                </a:cubicBezTo>
                <a:cubicBezTo>
                  <a:pt x="15424" y="17821"/>
                  <a:pt x="15461" y="17788"/>
                  <a:pt x="15506" y="17781"/>
                </a:cubicBezTo>
                <a:cubicBezTo>
                  <a:pt x="15551" y="17774"/>
                  <a:pt x="15588" y="17753"/>
                  <a:pt x="15588" y="17735"/>
                </a:cubicBezTo>
                <a:cubicBezTo>
                  <a:pt x="15588" y="17716"/>
                  <a:pt x="15551" y="17694"/>
                  <a:pt x="15506" y="17687"/>
                </a:cubicBezTo>
                <a:cubicBezTo>
                  <a:pt x="15461" y="17680"/>
                  <a:pt x="15424" y="17648"/>
                  <a:pt x="15424" y="17615"/>
                </a:cubicBezTo>
                <a:cubicBezTo>
                  <a:pt x="15424" y="17582"/>
                  <a:pt x="15461" y="17549"/>
                  <a:pt x="15506" y="17542"/>
                </a:cubicBezTo>
                <a:cubicBezTo>
                  <a:pt x="15645" y="17520"/>
                  <a:pt x="15596" y="17455"/>
                  <a:pt x="15442" y="17455"/>
                </a:cubicBezTo>
                <a:lnTo>
                  <a:pt x="15296" y="17455"/>
                </a:lnTo>
                <a:close/>
                <a:moveTo>
                  <a:pt x="11718" y="17735"/>
                </a:moveTo>
                <a:cubicBezTo>
                  <a:pt x="11698" y="17735"/>
                  <a:pt x="11682" y="17772"/>
                  <a:pt x="11682" y="17817"/>
                </a:cubicBezTo>
                <a:cubicBezTo>
                  <a:pt x="11682" y="17862"/>
                  <a:pt x="11698" y="17887"/>
                  <a:pt x="11718" y="17874"/>
                </a:cubicBezTo>
                <a:cubicBezTo>
                  <a:pt x="11739" y="17860"/>
                  <a:pt x="11754" y="17823"/>
                  <a:pt x="11754" y="17792"/>
                </a:cubicBezTo>
                <a:cubicBezTo>
                  <a:pt x="11754" y="17760"/>
                  <a:pt x="11738" y="17735"/>
                  <a:pt x="11718" y="17735"/>
                </a:cubicBezTo>
                <a:close/>
                <a:moveTo>
                  <a:pt x="11718" y="18053"/>
                </a:moveTo>
                <a:cubicBezTo>
                  <a:pt x="11697" y="18053"/>
                  <a:pt x="11682" y="18180"/>
                  <a:pt x="11682" y="18352"/>
                </a:cubicBezTo>
                <a:cubicBezTo>
                  <a:pt x="11682" y="18525"/>
                  <a:pt x="11697" y="18651"/>
                  <a:pt x="11718" y="18651"/>
                </a:cubicBezTo>
                <a:cubicBezTo>
                  <a:pt x="11740" y="18651"/>
                  <a:pt x="11754" y="18525"/>
                  <a:pt x="11754" y="18352"/>
                </a:cubicBezTo>
                <a:cubicBezTo>
                  <a:pt x="11754" y="18180"/>
                  <a:pt x="11740" y="18053"/>
                  <a:pt x="11718" y="18053"/>
                </a:cubicBezTo>
                <a:close/>
                <a:moveTo>
                  <a:pt x="36" y="18093"/>
                </a:moveTo>
                <a:cubicBezTo>
                  <a:pt x="16" y="18093"/>
                  <a:pt x="0" y="18129"/>
                  <a:pt x="0" y="18173"/>
                </a:cubicBezTo>
                <a:cubicBezTo>
                  <a:pt x="0" y="18217"/>
                  <a:pt x="16" y="18252"/>
                  <a:pt x="36" y="18252"/>
                </a:cubicBezTo>
                <a:cubicBezTo>
                  <a:pt x="56" y="18252"/>
                  <a:pt x="72" y="18217"/>
                  <a:pt x="72" y="18173"/>
                </a:cubicBezTo>
                <a:cubicBezTo>
                  <a:pt x="72" y="18129"/>
                  <a:pt x="56" y="18093"/>
                  <a:pt x="36" y="18093"/>
                </a:cubicBezTo>
                <a:close/>
                <a:moveTo>
                  <a:pt x="8962" y="18411"/>
                </a:moveTo>
                <a:cubicBezTo>
                  <a:pt x="8919" y="18411"/>
                  <a:pt x="8907" y="18469"/>
                  <a:pt x="8907" y="18691"/>
                </a:cubicBezTo>
                <a:cubicBezTo>
                  <a:pt x="8907" y="18912"/>
                  <a:pt x="8919" y="18969"/>
                  <a:pt x="8962" y="18969"/>
                </a:cubicBezTo>
                <a:cubicBezTo>
                  <a:pt x="9006" y="18969"/>
                  <a:pt x="9017" y="18912"/>
                  <a:pt x="9017" y="18691"/>
                </a:cubicBezTo>
                <a:cubicBezTo>
                  <a:pt x="9017" y="18469"/>
                  <a:pt x="9006" y="18411"/>
                  <a:pt x="8962" y="18411"/>
                </a:cubicBezTo>
                <a:close/>
                <a:moveTo>
                  <a:pt x="36" y="18432"/>
                </a:moveTo>
                <a:cubicBezTo>
                  <a:pt x="16" y="18445"/>
                  <a:pt x="0" y="18581"/>
                  <a:pt x="0" y="18733"/>
                </a:cubicBezTo>
                <a:cubicBezTo>
                  <a:pt x="0" y="18891"/>
                  <a:pt x="16" y="19010"/>
                  <a:pt x="36" y="19010"/>
                </a:cubicBezTo>
                <a:cubicBezTo>
                  <a:pt x="58" y="19010"/>
                  <a:pt x="72" y="18883"/>
                  <a:pt x="72" y="18709"/>
                </a:cubicBezTo>
                <a:cubicBezTo>
                  <a:pt x="72" y="18518"/>
                  <a:pt x="60" y="18416"/>
                  <a:pt x="36" y="18432"/>
                </a:cubicBezTo>
                <a:close/>
                <a:moveTo>
                  <a:pt x="6279" y="18452"/>
                </a:moveTo>
                <a:lnTo>
                  <a:pt x="6279" y="18710"/>
                </a:lnTo>
                <a:lnTo>
                  <a:pt x="6279" y="18969"/>
                </a:lnTo>
                <a:lnTo>
                  <a:pt x="6490" y="18969"/>
                </a:lnTo>
                <a:cubicBezTo>
                  <a:pt x="6607" y="18969"/>
                  <a:pt x="6721" y="18949"/>
                  <a:pt x="6745" y="18924"/>
                </a:cubicBezTo>
                <a:cubicBezTo>
                  <a:pt x="6777" y="18889"/>
                  <a:pt x="6801" y="18890"/>
                  <a:pt x="6846" y="18931"/>
                </a:cubicBezTo>
                <a:cubicBezTo>
                  <a:pt x="6892" y="18973"/>
                  <a:pt x="6920" y="18975"/>
                  <a:pt x="6973" y="18939"/>
                </a:cubicBezTo>
                <a:cubicBezTo>
                  <a:pt x="7017" y="18909"/>
                  <a:pt x="7050" y="18906"/>
                  <a:pt x="7064" y="18931"/>
                </a:cubicBezTo>
                <a:cubicBezTo>
                  <a:pt x="7094" y="18984"/>
                  <a:pt x="7255" y="18980"/>
                  <a:pt x="7285" y="18926"/>
                </a:cubicBezTo>
                <a:cubicBezTo>
                  <a:pt x="7303" y="18895"/>
                  <a:pt x="7320" y="18895"/>
                  <a:pt x="7348" y="18926"/>
                </a:cubicBezTo>
                <a:cubicBezTo>
                  <a:pt x="7370" y="18950"/>
                  <a:pt x="7442" y="18969"/>
                  <a:pt x="7507" y="18969"/>
                </a:cubicBezTo>
                <a:cubicBezTo>
                  <a:pt x="7597" y="18969"/>
                  <a:pt x="7627" y="18950"/>
                  <a:pt x="7636" y="18888"/>
                </a:cubicBezTo>
                <a:cubicBezTo>
                  <a:pt x="7643" y="18843"/>
                  <a:pt x="7664" y="18807"/>
                  <a:pt x="7684" y="18807"/>
                </a:cubicBezTo>
                <a:cubicBezTo>
                  <a:pt x="7704" y="18807"/>
                  <a:pt x="7726" y="18843"/>
                  <a:pt x="7732" y="18888"/>
                </a:cubicBezTo>
                <a:cubicBezTo>
                  <a:pt x="7748" y="19000"/>
                  <a:pt x="7812" y="18991"/>
                  <a:pt x="7812" y="18878"/>
                </a:cubicBezTo>
                <a:cubicBezTo>
                  <a:pt x="7812" y="18748"/>
                  <a:pt x="7898" y="18632"/>
                  <a:pt x="7971" y="18663"/>
                </a:cubicBezTo>
                <a:cubicBezTo>
                  <a:pt x="8011" y="18680"/>
                  <a:pt x="8031" y="18735"/>
                  <a:pt x="8031" y="18829"/>
                </a:cubicBezTo>
                <a:cubicBezTo>
                  <a:pt x="8031" y="19029"/>
                  <a:pt x="8132" y="19021"/>
                  <a:pt x="8148" y="18820"/>
                </a:cubicBezTo>
                <a:cubicBezTo>
                  <a:pt x="8163" y="18615"/>
                  <a:pt x="8264" y="18613"/>
                  <a:pt x="8280" y="18817"/>
                </a:cubicBezTo>
                <a:lnTo>
                  <a:pt x="8291" y="18964"/>
                </a:lnTo>
                <a:lnTo>
                  <a:pt x="8546" y="18961"/>
                </a:lnTo>
                <a:lnTo>
                  <a:pt x="8801" y="18959"/>
                </a:lnTo>
                <a:lnTo>
                  <a:pt x="8790" y="18775"/>
                </a:lnTo>
                <a:cubicBezTo>
                  <a:pt x="8779" y="18594"/>
                  <a:pt x="8778" y="18591"/>
                  <a:pt x="8643" y="18579"/>
                </a:cubicBezTo>
                <a:cubicBezTo>
                  <a:pt x="8504" y="18566"/>
                  <a:pt x="8472" y="18598"/>
                  <a:pt x="8546" y="18679"/>
                </a:cubicBezTo>
                <a:cubicBezTo>
                  <a:pt x="8575" y="18711"/>
                  <a:pt x="8566" y="18735"/>
                  <a:pt x="8509" y="18768"/>
                </a:cubicBezTo>
                <a:cubicBezTo>
                  <a:pt x="8446" y="18805"/>
                  <a:pt x="8428" y="18802"/>
                  <a:pt x="8414" y="18753"/>
                </a:cubicBezTo>
                <a:cubicBezTo>
                  <a:pt x="8404" y="18719"/>
                  <a:pt x="8388" y="18664"/>
                  <a:pt x="8379" y="18631"/>
                </a:cubicBezTo>
                <a:cubicBezTo>
                  <a:pt x="8365" y="18584"/>
                  <a:pt x="8296" y="18571"/>
                  <a:pt x="8055" y="18571"/>
                </a:cubicBezTo>
                <a:cubicBezTo>
                  <a:pt x="7768" y="18571"/>
                  <a:pt x="7746" y="18577"/>
                  <a:pt x="7724" y="18661"/>
                </a:cubicBezTo>
                <a:lnTo>
                  <a:pt x="7700" y="18751"/>
                </a:lnTo>
                <a:lnTo>
                  <a:pt x="7642" y="18661"/>
                </a:lnTo>
                <a:cubicBezTo>
                  <a:pt x="7582" y="18567"/>
                  <a:pt x="7398" y="18535"/>
                  <a:pt x="7355" y="18611"/>
                </a:cubicBezTo>
                <a:cubicBezTo>
                  <a:pt x="7341" y="18636"/>
                  <a:pt x="7290" y="18620"/>
                  <a:pt x="7223" y="18567"/>
                </a:cubicBezTo>
                <a:cubicBezTo>
                  <a:pt x="7141" y="18504"/>
                  <a:pt x="7102" y="18493"/>
                  <a:pt x="7072" y="18526"/>
                </a:cubicBezTo>
                <a:cubicBezTo>
                  <a:pt x="7049" y="18551"/>
                  <a:pt x="6997" y="18571"/>
                  <a:pt x="6954" y="18571"/>
                </a:cubicBezTo>
                <a:cubicBezTo>
                  <a:pt x="6912" y="18571"/>
                  <a:pt x="6858" y="18593"/>
                  <a:pt x="6834" y="18619"/>
                </a:cubicBezTo>
                <a:cubicBezTo>
                  <a:pt x="6800" y="18656"/>
                  <a:pt x="6780" y="18656"/>
                  <a:pt x="6746" y="18619"/>
                </a:cubicBezTo>
                <a:cubicBezTo>
                  <a:pt x="6722" y="18593"/>
                  <a:pt x="6672" y="18571"/>
                  <a:pt x="6635" y="18571"/>
                </a:cubicBezTo>
                <a:cubicBezTo>
                  <a:pt x="6598" y="18571"/>
                  <a:pt x="6559" y="18544"/>
                  <a:pt x="6548" y="18511"/>
                </a:cubicBezTo>
                <a:cubicBezTo>
                  <a:pt x="6535" y="18474"/>
                  <a:pt x="6479" y="18452"/>
                  <a:pt x="6403" y="18452"/>
                </a:cubicBezTo>
                <a:lnTo>
                  <a:pt x="6279" y="18452"/>
                </a:lnTo>
                <a:close/>
                <a:moveTo>
                  <a:pt x="13705" y="18651"/>
                </a:moveTo>
                <a:cubicBezTo>
                  <a:pt x="12639" y="18651"/>
                  <a:pt x="12612" y="18659"/>
                  <a:pt x="12574" y="18993"/>
                </a:cubicBezTo>
                <a:cubicBezTo>
                  <a:pt x="12560" y="19119"/>
                  <a:pt x="12558" y="19367"/>
                  <a:pt x="12571" y="19544"/>
                </a:cubicBezTo>
                <a:cubicBezTo>
                  <a:pt x="12589" y="19807"/>
                  <a:pt x="12607" y="19879"/>
                  <a:pt x="12671" y="19936"/>
                </a:cubicBezTo>
                <a:cubicBezTo>
                  <a:pt x="12741" y="19999"/>
                  <a:pt x="12848" y="20006"/>
                  <a:pt x="13712" y="20006"/>
                </a:cubicBezTo>
                <a:cubicBezTo>
                  <a:pt x="14911" y="20006"/>
                  <a:pt x="14822" y="20060"/>
                  <a:pt x="14821" y="19339"/>
                </a:cubicBezTo>
                <a:cubicBezTo>
                  <a:pt x="14820" y="19059"/>
                  <a:pt x="14808" y="18812"/>
                  <a:pt x="14793" y="18790"/>
                </a:cubicBezTo>
                <a:cubicBezTo>
                  <a:pt x="14716" y="18673"/>
                  <a:pt x="14545" y="18651"/>
                  <a:pt x="13705" y="18651"/>
                </a:cubicBezTo>
                <a:close/>
                <a:moveTo>
                  <a:pt x="11718" y="18850"/>
                </a:moveTo>
                <a:cubicBezTo>
                  <a:pt x="11698" y="18850"/>
                  <a:pt x="11682" y="18877"/>
                  <a:pt x="11682" y="18910"/>
                </a:cubicBezTo>
                <a:cubicBezTo>
                  <a:pt x="11682" y="18942"/>
                  <a:pt x="11698" y="18969"/>
                  <a:pt x="11718" y="18969"/>
                </a:cubicBezTo>
                <a:cubicBezTo>
                  <a:pt x="11739" y="18969"/>
                  <a:pt x="11754" y="18942"/>
                  <a:pt x="11754" y="18910"/>
                </a:cubicBezTo>
                <a:cubicBezTo>
                  <a:pt x="11754" y="18877"/>
                  <a:pt x="11738" y="18850"/>
                  <a:pt x="11718" y="18850"/>
                </a:cubicBezTo>
                <a:close/>
                <a:moveTo>
                  <a:pt x="16852" y="18982"/>
                </a:moveTo>
                <a:cubicBezTo>
                  <a:pt x="16830" y="18990"/>
                  <a:pt x="16810" y="19031"/>
                  <a:pt x="16810" y="19073"/>
                </a:cubicBezTo>
                <a:cubicBezTo>
                  <a:pt x="16810" y="19142"/>
                  <a:pt x="16782" y="19149"/>
                  <a:pt x="16493" y="19149"/>
                </a:cubicBezTo>
                <a:cubicBezTo>
                  <a:pt x="16297" y="19149"/>
                  <a:pt x="16159" y="19167"/>
                  <a:pt x="16132" y="19197"/>
                </a:cubicBezTo>
                <a:cubicBezTo>
                  <a:pt x="16099" y="19233"/>
                  <a:pt x="16069" y="19229"/>
                  <a:pt x="16001" y="19181"/>
                </a:cubicBezTo>
                <a:cubicBezTo>
                  <a:pt x="15929" y="19129"/>
                  <a:pt x="15896" y="19127"/>
                  <a:pt x="15818" y="19166"/>
                </a:cubicBezTo>
                <a:cubicBezTo>
                  <a:pt x="15732" y="19208"/>
                  <a:pt x="15712" y="19202"/>
                  <a:pt x="15635" y="19112"/>
                </a:cubicBezTo>
                <a:cubicBezTo>
                  <a:pt x="15575" y="19040"/>
                  <a:pt x="15511" y="19010"/>
                  <a:pt x="15422" y="19010"/>
                </a:cubicBezTo>
                <a:lnTo>
                  <a:pt x="15296" y="19010"/>
                </a:lnTo>
                <a:lnTo>
                  <a:pt x="15296" y="19288"/>
                </a:lnTo>
                <a:cubicBezTo>
                  <a:pt x="15296" y="19504"/>
                  <a:pt x="15308" y="19568"/>
                  <a:pt x="15348" y="19568"/>
                </a:cubicBezTo>
                <a:cubicBezTo>
                  <a:pt x="15377" y="19568"/>
                  <a:pt x="15405" y="19530"/>
                  <a:pt x="15412" y="19484"/>
                </a:cubicBezTo>
                <a:cubicBezTo>
                  <a:pt x="15419" y="19434"/>
                  <a:pt x="15472" y="19379"/>
                  <a:pt x="15544" y="19346"/>
                </a:cubicBezTo>
                <a:cubicBezTo>
                  <a:pt x="15660" y="19293"/>
                  <a:pt x="15665" y="19295"/>
                  <a:pt x="15707" y="19399"/>
                </a:cubicBezTo>
                <a:cubicBezTo>
                  <a:pt x="15762" y="19537"/>
                  <a:pt x="15801" y="19566"/>
                  <a:pt x="15926" y="19567"/>
                </a:cubicBezTo>
                <a:cubicBezTo>
                  <a:pt x="16052" y="19568"/>
                  <a:pt x="16058" y="19498"/>
                  <a:pt x="15933" y="19481"/>
                </a:cubicBezTo>
                <a:cubicBezTo>
                  <a:pt x="15790" y="19461"/>
                  <a:pt x="15827" y="19388"/>
                  <a:pt x="15980" y="19388"/>
                </a:cubicBezTo>
                <a:cubicBezTo>
                  <a:pt x="16095" y="19388"/>
                  <a:pt x="16119" y="19403"/>
                  <a:pt x="16129" y="19478"/>
                </a:cubicBezTo>
                <a:cubicBezTo>
                  <a:pt x="16148" y="19628"/>
                  <a:pt x="16239" y="19584"/>
                  <a:pt x="16252" y="19418"/>
                </a:cubicBezTo>
                <a:cubicBezTo>
                  <a:pt x="16261" y="19300"/>
                  <a:pt x="16280" y="19266"/>
                  <a:pt x="16343" y="19256"/>
                </a:cubicBezTo>
                <a:cubicBezTo>
                  <a:pt x="16431" y="19243"/>
                  <a:pt x="16530" y="19384"/>
                  <a:pt x="16464" y="19428"/>
                </a:cubicBezTo>
                <a:cubicBezTo>
                  <a:pt x="16444" y="19442"/>
                  <a:pt x="16428" y="19478"/>
                  <a:pt x="16428" y="19510"/>
                </a:cubicBezTo>
                <a:cubicBezTo>
                  <a:pt x="16428" y="19577"/>
                  <a:pt x="16581" y="19588"/>
                  <a:pt x="16684" y="19527"/>
                </a:cubicBezTo>
                <a:cubicBezTo>
                  <a:pt x="16729" y="19501"/>
                  <a:pt x="16759" y="19501"/>
                  <a:pt x="16774" y="19527"/>
                </a:cubicBezTo>
                <a:cubicBezTo>
                  <a:pt x="16787" y="19549"/>
                  <a:pt x="16821" y="19568"/>
                  <a:pt x="16851" y="19568"/>
                </a:cubicBezTo>
                <a:cubicBezTo>
                  <a:pt x="16893" y="19568"/>
                  <a:pt x="16903" y="19506"/>
                  <a:pt x="16899" y="19267"/>
                </a:cubicBezTo>
                <a:cubicBezTo>
                  <a:pt x="16895" y="19064"/>
                  <a:pt x="16880" y="18971"/>
                  <a:pt x="16852" y="18982"/>
                </a:cubicBezTo>
                <a:close/>
                <a:moveTo>
                  <a:pt x="17422" y="19078"/>
                </a:moveTo>
                <a:cubicBezTo>
                  <a:pt x="17403" y="19082"/>
                  <a:pt x="17385" y="19098"/>
                  <a:pt x="17360" y="19127"/>
                </a:cubicBezTo>
                <a:cubicBezTo>
                  <a:pt x="17320" y="19176"/>
                  <a:pt x="17312" y="19210"/>
                  <a:pt x="17338" y="19227"/>
                </a:cubicBezTo>
                <a:cubicBezTo>
                  <a:pt x="17359" y="19242"/>
                  <a:pt x="17377" y="19312"/>
                  <a:pt x="17377" y="19384"/>
                </a:cubicBezTo>
                <a:cubicBezTo>
                  <a:pt x="17377" y="19455"/>
                  <a:pt x="17388" y="19526"/>
                  <a:pt x="17401" y="19541"/>
                </a:cubicBezTo>
                <a:cubicBezTo>
                  <a:pt x="17454" y="19598"/>
                  <a:pt x="17552" y="19563"/>
                  <a:pt x="17572" y="19479"/>
                </a:cubicBezTo>
                <a:lnTo>
                  <a:pt x="17593" y="19390"/>
                </a:lnTo>
                <a:lnTo>
                  <a:pt x="17669" y="19479"/>
                </a:lnTo>
                <a:cubicBezTo>
                  <a:pt x="17714" y="19532"/>
                  <a:pt x="17788" y="19568"/>
                  <a:pt x="17853" y="19568"/>
                </a:cubicBezTo>
                <a:cubicBezTo>
                  <a:pt x="17985" y="19568"/>
                  <a:pt x="17997" y="19498"/>
                  <a:pt x="17868" y="19481"/>
                </a:cubicBezTo>
                <a:cubicBezTo>
                  <a:pt x="17817" y="19474"/>
                  <a:pt x="17776" y="19450"/>
                  <a:pt x="17776" y="19428"/>
                </a:cubicBezTo>
                <a:cubicBezTo>
                  <a:pt x="17776" y="19406"/>
                  <a:pt x="17817" y="19382"/>
                  <a:pt x="17868" y="19375"/>
                </a:cubicBezTo>
                <a:cubicBezTo>
                  <a:pt x="17937" y="19366"/>
                  <a:pt x="17961" y="19340"/>
                  <a:pt x="17961" y="19270"/>
                </a:cubicBezTo>
                <a:cubicBezTo>
                  <a:pt x="17961" y="19112"/>
                  <a:pt x="17786" y="19080"/>
                  <a:pt x="17669" y="19218"/>
                </a:cubicBezTo>
                <a:cubicBezTo>
                  <a:pt x="17594" y="19306"/>
                  <a:pt x="17593" y="19305"/>
                  <a:pt x="17574" y="19226"/>
                </a:cubicBezTo>
                <a:cubicBezTo>
                  <a:pt x="17563" y="19181"/>
                  <a:pt x="17525" y="19124"/>
                  <a:pt x="17488" y="19099"/>
                </a:cubicBezTo>
                <a:cubicBezTo>
                  <a:pt x="17461" y="19081"/>
                  <a:pt x="17441" y="19074"/>
                  <a:pt x="17422" y="19078"/>
                </a:cubicBezTo>
                <a:close/>
                <a:moveTo>
                  <a:pt x="18711" y="19131"/>
                </a:moveTo>
                <a:cubicBezTo>
                  <a:pt x="18615" y="19116"/>
                  <a:pt x="18508" y="19217"/>
                  <a:pt x="18508" y="19363"/>
                </a:cubicBezTo>
                <a:cubicBezTo>
                  <a:pt x="18508" y="19423"/>
                  <a:pt x="18528" y="19494"/>
                  <a:pt x="18553" y="19520"/>
                </a:cubicBezTo>
                <a:cubicBezTo>
                  <a:pt x="18617" y="19591"/>
                  <a:pt x="18789" y="19579"/>
                  <a:pt x="18815" y="19502"/>
                </a:cubicBezTo>
                <a:cubicBezTo>
                  <a:pt x="18837" y="19442"/>
                  <a:pt x="18843" y="19442"/>
                  <a:pt x="18905" y="19502"/>
                </a:cubicBezTo>
                <a:cubicBezTo>
                  <a:pt x="18976" y="19573"/>
                  <a:pt x="19148" y="19590"/>
                  <a:pt x="19182" y="19530"/>
                </a:cubicBezTo>
                <a:cubicBezTo>
                  <a:pt x="19194" y="19510"/>
                  <a:pt x="19161" y="19488"/>
                  <a:pt x="19110" y="19481"/>
                </a:cubicBezTo>
                <a:cubicBezTo>
                  <a:pt x="18990" y="19464"/>
                  <a:pt x="18989" y="19391"/>
                  <a:pt x="19109" y="19375"/>
                </a:cubicBezTo>
                <a:cubicBezTo>
                  <a:pt x="19232" y="19358"/>
                  <a:pt x="19233" y="19223"/>
                  <a:pt x="19112" y="19163"/>
                </a:cubicBezTo>
                <a:cubicBezTo>
                  <a:pt x="19040" y="19127"/>
                  <a:pt x="19004" y="19131"/>
                  <a:pt x="18933" y="19182"/>
                </a:cubicBezTo>
                <a:cubicBezTo>
                  <a:pt x="18855" y="19238"/>
                  <a:pt x="18838" y="19238"/>
                  <a:pt x="18799" y="19187"/>
                </a:cubicBezTo>
                <a:cubicBezTo>
                  <a:pt x="18774" y="19154"/>
                  <a:pt x="18743" y="19136"/>
                  <a:pt x="18711" y="19131"/>
                </a:cubicBezTo>
                <a:close/>
                <a:moveTo>
                  <a:pt x="17157" y="19138"/>
                </a:moveTo>
                <a:cubicBezTo>
                  <a:pt x="17135" y="19137"/>
                  <a:pt x="17110" y="19140"/>
                  <a:pt x="17082" y="19150"/>
                </a:cubicBezTo>
                <a:cubicBezTo>
                  <a:pt x="17030" y="19168"/>
                  <a:pt x="17017" y="19215"/>
                  <a:pt x="17018" y="19370"/>
                </a:cubicBezTo>
                <a:cubicBezTo>
                  <a:pt x="17019" y="19575"/>
                  <a:pt x="17055" y="19608"/>
                  <a:pt x="17210" y="19543"/>
                </a:cubicBezTo>
                <a:cubicBezTo>
                  <a:pt x="17274" y="19517"/>
                  <a:pt x="17288" y="19387"/>
                  <a:pt x="17231" y="19348"/>
                </a:cubicBezTo>
                <a:cubicBezTo>
                  <a:pt x="17207" y="19332"/>
                  <a:pt x="17206" y="19298"/>
                  <a:pt x="17230" y="19250"/>
                </a:cubicBezTo>
                <a:cubicBezTo>
                  <a:pt x="17261" y="19186"/>
                  <a:pt x="17224" y="19141"/>
                  <a:pt x="17157" y="19138"/>
                </a:cubicBezTo>
                <a:close/>
                <a:moveTo>
                  <a:pt x="18070" y="19141"/>
                </a:moveTo>
                <a:lnTo>
                  <a:pt x="18070" y="19355"/>
                </a:lnTo>
                <a:cubicBezTo>
                  <a:pt x="18070" y="19513"/>
                  <a:pt x="18083" y="19568"/>
                  <a:pt x="18123" y="19568"/>
                </a:cubicBezTo>
                <a:cubicBezTo>
                  <a:pt x="18158" y="19568"/>
                  <a:pt x="18179" y="19514"/>
                  <a:pt x="18187" y="19398"/>
                </a:cubicBezTo>
                <a:cubicBezTo>
                  <a:pt x="18195" y="19280"/>
                  <a:pt x="18214" y="19228"/>
                  <a:pt x="18253" y="19228"/>
                </a:cubicBezTo>
                <a:cubicBezTo>
                  <a:pt x="18291" y="19228"/>
                  <a:pt x="18311" y="19280"/>
                  <a:pt x="18319" y="19398"/>
                </a:cubicBezTo>
                <a:cubicBezTo>
                  <a:pt x="18325" y="19492"/>
                  <a:pt x="18347" y="19568"/>
                  <a:pt x="18367" y="19568"/>
                </a:cubicBezTo>
                <a:cubicBezTo>
                  <a:pt x="18388" y="19568"/>
                  <a:pt x="18398" y="19479"/>
                  <a:pt x="18392" y="19358"/>
                </a:cubicBezTo>
                <a:lnTo>
                  <a:pt x="18380" y="19149"/>
                </a:lnTo>
                <a:lnTo>
                  <a:pt x="18225" y="19145"/>
                </a:lnTo>
                <a:lnTo>
                  <a:pt x="18070" y="19141"/>
                </a:lnTo>
                <a:close/>
                <a:moveTo>
                  <a:pt x="11718" y="19169"/>
                </a:moveTo>
                <a:cubicBezTo>
                  <a:pt x="11697" y="19169"/>
                  <a:pt x="11682" y="19295"/>
                  <a:pt x="11682" y="19468"/>
                </a:cubicBezTo>
                <a:cubicBezTo>
                  <a:pt x="11682" y="19640"/>
                  <a:pt x="11697" y="19767"/>
                  <a:pt x="11718" y="19767"/>
                </a:cubicBezTo>
                <a:cubicBezTo>
                  <a:pt x="11740" y="19767"/>
                  <a:pt x="11754" y="19640"/>
                  <a:pt x="11754" y="19468"/>
                </a:cubicBezTo>
                <a:cubicBezTo>
                  <a:pt x="11754" y="19295"/>
                  <a:pt x="11740" y="19169"/>
                  <a:pt x="11718" y="19169"/>
                </a:cubicBezTo>
                <a:close/>
                <a:moveTo>
                  <a:pt x="36" y="19209"/>
                </a:moveTo>
                <a:cubicBezTo>
                  <a:pt x="16" y="19209"/>
                  <a:pt x="0" y="19236"/>
                  <a:pt x="0" y="19269"/>
                </a:cubicBezTo>
                <a:cubicBezTo>
                  <a:pt x="0" y="19301"/>
                  <a:pt x="16" y="19328"/>
                  <a:pt x="36" y="19328"/>
                </a:cubicBezTo>
                <a:cubicBezTo>
                  <a:pt x="56" y="19328"/>
                  <a:pt x="72" y="19301"/>
                  <a:pt x="72" y="19269"/>
                </a:cubicBezTo>
                <a:cubicBezTo>
                  <a:pt x="72" y="19236"/>
                  <a:pt x="56" y="19209"/>
                  <a:pt x="36" y="19209"/>
                </a:cubicBezTo>
                <a:close/>
                <a:moveTo>
                  <a:pt x="6279" y="19408"/>
                </a:moveTo>
                <a:lnTo>
                  <a:pt x="6279" y="19667"/>
                </a:lnTo>
                <a:lnTo>
                  <a:pt x="6279" y="19926"/>
                </a:lnTo>
                <a:lnTo>
                  <a:pt x="6402" y="19926"/>
                </a:lnTo>
                <a:cubicBezTo>
                  <a:pt x="6470" y="19926"/>
                  <a:pt x="6566" y="19891"/>
                  <a:pt x="6617" y="19847"/>
                </a:cubicBezTo>
                <a:cubicBezTo>
                  <a:pt x="6697" y="19779"/>
                  <a:pt x="6705" y="19749"/>
                  <a:pt x="6681" y="19632"/>
                </a:cubicBezTo>
                <a:cubicBezTo>
                  <a:pt x="6639" y="19429"/>
                  <a:pt x="6617" y="19408"/>
                  <a:pt x="6441" y="19408"/>
                </a:cubicBezTo>
                <a:lnTo>
                  <a:pt x="6279" y="19408"/>
                </a:lnTo>
                <a:close/>
                <a:moveTo>
                  <a:pt x="8366" y="19466"/>
                </a:moveTo>
                <a:cubicBezTo>
                  <a:pt x="8342" y="19461"/>
                  <a:pt x="8324" y="19471"/>
                  <a:pt x="8300" y="19492"/>
                </a:cubicBezTo>
                <a:cubicBezTo>
                  <a:pt x="8268" y="19521"/>
                  <a:pt x="8175" y="19538"/>
                  <a:pt x="8083" y="19532"/>
                </a:cubicBezTo>
                <a:cubicBezTo>
                  <a:pt x="7933" y="19522"/>
                  <a:pt x="7921" y="19529"/>
                  <a:pt x="7921" y="19620"/>
                </a:cubicBezTo>
                <a:cubicBezTo>
                  <a:pt x="7921" y="19677"/>
                  <a:pt x="7949" y="19730"/>
                  <a:pt x="7986" y="19745"/>
                </a:cubicBezTo>
                <a:cubicBezTo>
                  <a:pt x="8047" y="19771"/>
                  <a:pt x="8047" y="19775"/>
                  <a:pt x="7986" y="19824"/>
                </a:cubicBezTo>
                <a:cubicBezTo>
                  <a:pt x="7951" y="19852"/>
                  <a:pt x="7921" y="19886"/>
                  <a:pt x="7921" y="19900"/>
                </a:cubicBezTo>
                <a:cubicBezTo>
                  <a:pt x="7921" y="19915"/>
                  <a:pt x="7971" y="19926"/>
                  <a:pt x="8032" y="19926"/>
                </a:cubicBezTo>
                <a:cubicBezTo>
                  <a:pt x="8160" y="19926"/>
                  <a:pt x="8211" y="19835"/>
                  <a:pt x="8146" y="19721"/>
                </a:cubicBezTo>
                <a:cubicBezTo>
                  <a:pt x="8111" y="19660"/>
                  <a:pt x="8113" y="19641"/>
                  <a:pt x="8160" y="19621"/>
                </a:cubicBezTo>
                <a:cubicBezTo>
                  <a:pt x="8237" y="19589"/>
                  <a:pt x="8279" y="19640"/>
                  <a:pt x="8293" y="19786"/>
                </a:cubicBezTo>
                <a:cubicBezTo>
                  <a:pt x="8302" y="19877"/>
                  <a:pt x="8325" y="19909"/>
                  <a:pt x="8391" y="19919"/>
                </a:cubicBezTo>
                <a:cubicBezTo>
                  <a:pt x="8438" y="19927"/>
                  <a:pt x="8495" y="19913"/>
                  <a:pt x="8516" y="19890"/>
                </a:cubicBezTo>
                <a:cubicBezTo>
                  <a:pt x="8543" y="19861"/>
                  <a:pt x="8569" y="19861"/>
                  <a:pt x="8601" y="19890"/>
                </a:cubicBezTo>
                <a:cubicBezTo>
                  <a:pt x="8626" y="19913"/>
                  <a:pt x="8701" y="19926"/>
                  <a:pt x="8768" y="19919"/>
                </a:cubicBezTo>
                <a:cubicBezTo>
                  <a:pt x="8885" y="19907"/>
                  <a:pt x="8889" y="19901"/>
                  <a:pt x="8889" y="19727"/>
                </a:cubicBezTo>
                <a:cubicBezTo>
                  <a:pt x="8889" y="19552"/>
                  <a:pt x="8886" y="19548"/>
                  <a:pt x="8766" y="19535"/>
                </a:cubicBezTo>
                <a:cubicBezTo>
                  <a:pt x="8698" y="19528"/>
                  <a:pt x="8626" y="19540"/>
                  <a:pt x="8605" y="19563"/>
                </a:cubicBezTo>
                <a:cubicBezTo>
                  <a:pt x="8579" y="19591"/>
                  <a:pt x="8534" y="19578"/>
                  <a:pt x="8462" y="19522"/>
                </a:cubicBezTo>
                <a:cubicBezTo>
                  <a:pt x="8418" y="19488"/>
                  <a:pt x="8390" y="19470"/>
                  <a:pt x="8366" y="19466"/>
                </a:cubicBezTo>
                <a:close/>
                <a:moveTo>
                  <a:pt x="7262" y="19469"/>
                </a:moveTo>
                <a:cubicBezTo>
                  <a:pt x="7195" y="19465"/>
                  <a:pt x="7153" y="19527"/>
                  <a:pt x="7193" y="19609"/>
                </a:cubicBezTo>
                <a:cubicBezTo>
                  <a:pt x="7212" y="19649"/>
                  <a:pt x="7228" y="19737"/>
                  <a:pt x="7228" y="19804"/>
                </a:cubicBezTo>
                <a:cubicBezTo>
                  <a:pt x="7228" y="19907"/>
                  <a:pt x="7242" y="19926"/>
                  <a:pt x="7317" y="19926"/>
                </a:cubicBezTo>
                <a:cubicBezTo>
                  <a:pt x="7366" y="19926"/>
                  <a:pt x="7417" y="19908"/>
                  <a:pt x="7430" y="19885"/>
                </a:cubicBezTo>
                <a:cubicBezTo>
                  <a:pt x="7446" y="19856"/>
                  <a:pt x="7468" y="19856"/>
                  <a:pt x="7498" y="19884"/>
                </a:cubicBezTo>
                <a:cubicBezTo>
                  <a:pt x="7523" y="19906"/>
                  <a:pt x="7604" y="19922"/>
                  <a:pt x="7678" y="19919"/>
                </a:cubicBezTo>
                <a:lnTo>
                  <a:pt x="7812" y="19914"/>
                </a:lnTo>
                <a:lnTo>
                  <a:pt x="7812" y="19720"/>
                </a:lnTo>
                <a:lnTo>
                  <a:pt x="7812" y="19527"/>
                </a:lnTo>
                <a:lnTo>
                  <a:pt x="7666" y="19527"/>
                </a:lnTo>
                <a:cubicBezTo>
                  <a:pt x="7526" y="19528"/>
                  <a:pt x="7477" y="19574"/>
                  <a:pt x="7558" y="19628"/>
                </a:cubicBezTo>
                <a:cubicBezTo>
                  <a:pt x="7615" y="19667"/>
                  <a:pt x="7423" y="19860"/>
                  <a:pt x="7356" y="19832"/>
                </a:cubicBezTo>
                <a:cubicBezTo>
                  <a:pt x="7285" y="19802"/>
                  <a:pt x="7284" y="19652"/>
                  <a:pt x="7355" y="19622"/>
                </a:cubicBezTo>
                <a:cubicBezTo>
                  <a:pt x="7430" y="19591"/>
                  <a:pt x="7425" y="19556"/>
                  <a:pt x="7335" y="19495"/>
                </a:cubicBezTo>
                <a:cubicBezTo>
                  <a:pt x="7309" y="19477"/>
                  <a:pt x="7284" y="19470"/>
                  <a:pt x="7262" y="19469"/>
                </a:cubicBezTo>
                <a:close/>
                <a:moveTo>
                  <a:pt x="36" y="19527"/>
                </a:moveTo>
                <a:cubicBezTo>
                  <a:pt x="15" y="19528"/>
                  <a:pt x="0" y="19654"/>
                  <a:pt x="0" y="19827"/>
                </a:cubicBezTo>
                <a:cubicBezTo>
                  <a:pt x="0" y="19999"/>
                  <a:pt x="15" y="20126"/>
                  <a:pt x="36" y="20126"/>
                </a:cubicBezTo>
                <a:cubicBezTo>
                  <a:pt x="58" y="20126"/>
                  <a:pt x="72" y="19999"/>
                  <a:pt x="72" y="19827"/>
                </a:cubicBezTo>
                <a:cubicBezTo>
                  <a:pt x="72" y="19654"/>
                  <a:pt x="58" y="19527"/>
                  <a:pt x="36" y="19527"/>
                </a:cubicBezTo>
                <a:close/>
                <a:moveTo>
                  <a:pt x="6936" y="19527"/>
                </a:moveTo>
                <a:cubicBezTo>
                  <a:pt x="6787" y="19527"/>
                  <a:pt x="6758" y="19557"/>
                  <a:pt x="6830" y="19636"/>
                </a:cubicBezTo>
                <a:cubicBezTo>
                  <a:pt x="6860" y="19668"/>
                  <a:pt x="6850" y="19692"/>
                  <a:pt x="6793" y="19725"/>
                </a:cubicBezTo>
                <a:cubicBezTo>
                  <a:pt x="6731" y="19761"/>
                  <a:pt x="6723" y="19785"/>
                  <a:pt x="6754" y="19848"/>
                </a:cubicBezTo>
                <a:cubicBezTo>
                  <a:pt x="6783" y="19907"/>
                  <a:pt x="6827" y="19924"/>
                  <a:pt x="6937" y="19919"/>
                </a:cubicBezTo>
                <a:lnTo>
                  <a:pt x="7082" y="19913"/>
                </a:lnTo>
                <a:lnTo>
                  <a:pt x="7082" y="19720"/>
                </a:lnTo>
                <a:lnTo>
                  <a:pt x="7082" y="19527"/>
                </a:lnTo>
                <a:lnTo>
                  <a:pt x="6936" y="19527"/>
                </a:lnTo>
                <a:close/>
                <a:moveTo>
                  <a:pt x="9017" y="19529"/>
                </a:moveTo>
                <a:lnTo>
                  <a:pt x="9017" y="19728"/>
                </a:lnTo>
                <a:cubicBezTo>
                  <a:pt x="9017" y="19874"/>
                  <a:pt x="9031" y="19926"/>
                  <a:pt x="9069" y="19926"/>
                </a:cubicBezTo>
                <a:cubicBezTo>
                  <a:pt x="9104" y="19926"/>
                  <a:pt x="9126" y="19875"/>
                  <a:pt x="9133" y="19777"/>
                </a:cubicBezTo>
                <a:cubicBezTo>
                  <a:pt x="9142" y="19658"/>
                  <a:pt x="9159" y="19628"/>
                  <a:pt x="9217" y="19628"/>
                </a:cubicBezTo>
                <a:cubicBezTo>
                  <a:pt x="9268" y="19628"/>
                  <a:pt x="9294" y="19658"/>
                  <a:pt x="9303" y="19727"/>
                </a:cubicBezTo>
                <a:cubicBezTo>
                  <a:pt x="9322" y="19874"/>
                  <a:pt x="9376" y="19926"/>
                  <a:pt x="9514" y="19926"/>
                </a:cubicBezTo>
                <a:cubicBezTo>
                  <a:pt x="9657" y="19926"/>
                  <a:pt x="9681" y="19857"/>
                  <a:pt x="9545" y="19839"/>
                </a:cubicBezTo>
                <a:cubicBezTo>
                  <a:pt x="9424" y="19822"/>
                  <a:pt x="9426" y="19751"/>
                  <a:pt x="9547" y="19734"/>
                </a:cubicBezTo>
                <a:cubicBezTo>
                  <a:pt x="9621" y="19724"/>
                  <a:pt x="9639" y="19702"/>
                  <a:pt x="9630" y="19634"/>
                </a:cubicBezTo>
                <a:cubicBezTo>
                  <a:pt x="9620" y="19554"/>
                  <a:pt x="9596" y="19547"/>
                  <a:pt x="9318" y="19539"/>
                </a:cubicBezTo>
                <a:lnTo>
                  <a:pt x="9017" y="19529"/>
                </a:lnTo>
                <a:close/>
                <a:moveTo>
                  <a:pt x="11718" y="19946"/>
                </a:moveTo>
                <a:cubicBezTo>
                  <a:pt x="11698" y="19933"/>
                  <a:pt x="11682" y="19958"/>
                  <a:pt x="11682" y="20003"/>
                </a:cubicBezTo>
                <a:cubicBezTo>
                  <a:pt x="11682" y="20048"/>
                  <a:pt x="11698" y="20086"/>
                  <a:pt x="11718" y="20086"/>
                </a:cubicBezTo>
                <a:cubicBezTo>
                  <a:pt x="11739" y="20086"/>
                  <a:pt x="11754" y="20060"/>
                  <a:pt x="11754" y="20029"/>
                </a:cubicBezTo>
                <a:cubicBezTo>
                  <a:pt x="11754" y="19997"/>
                  <a:pt x="11738" y="19960"/>
                  <a:pt x="11718" y="19946"/>
                </a:cubicBezTo>
                <a:close/>
                <a:moveTo>
                  <a:pt x="11718" y="20285"/>
                </a:moveTo>
                <a:cubicBezTo>
                  <a:pt x="11698" y="20285"/>
                  <a:pt x="11682" y="20405"/>
                  <a:pt x="11682" y="20564"/>
                </a:cubicBezTo>
                <a:cubicBezTo>
                  <a:pt x="11682" y="20724"/>
                  <a:pt x="11698" y="20843"/>
                  <a:pt x="11718" y="20843"/>
                </a:cubicBezTo>
                <a:cubicBezTo>
                  <a:pt x="11739" y="20843"/>
                  <a:pt x="11754" y="20724"/>
                  <a:pt x="11754" y="20564"/>
                </a:cubicBezTo>
                <a:cubicBezTo>
                  <a:pt x="11754" y="20405"/>
                  <a:pt x="11739" y="20285"/>
                  <a:pt x="11718" y="20285"/>
                </a:cubicBezTo>
                <a:close/>
                <a:moveTo>
                  <a:pt x="36" y="20325"/>
                </a:moveTo>
                <a:cubicBezTo>
                  <a:pt x="16" y="20325"/>
                  <a:pt x="0" y="20352"/>
                  <a:pt x="0" y="20385"/>
                </a:cubicBezTo>
                <a:cubicBezTo>
                  <a:pt x="0" y="20418"/>
                  <a:pt x="16" y="20445"/>
                  <a:pt x="36" y="20445"/>
                </a:cubicBezTo>
                <a:cubicBezTo>
                  <a:pt x="56" y="20445"/>
                  <a:pt x="72" y="20418"/>
                  <a:pt x="72" y="20385"/>
                </a:cubicBezTo>
                <a:cubicBezTo>
                  <a:pt x="72" y="20352"/>
                  <a:pt x="56" y="20325"/>
                  <a:pt x="36" y="20325"/>
                </a:cubicBezTo>
                <a:close/>
                <a:moveTo>
                  <a:pt x="18180" y="20564"/>
                </a:moveTo>
                <a:cubicBezTo>
                  <a:pt x="18160" y="20564"/>
                  <a:pt x="18143" y="20590"/>
                  <a:pt x="18143" y="20623"/>
                </a:cubicBezTo>
                <a:cubicBezTo>
                  <a:pt x="18143" y="20656"/>
                  <a:pt x="18160" y="20683"/>
                  <a:pt x="18180" y="20683"/>
                </a:cubicBezTo>
                <a:cubicBezTo>
                  <a:pt x="18200" y="20683"/>
                  <a:pt x="18217" y="20656"/>
                  <a:pt x="18217" y="20623"/>
                </a:cubicBezTo>
                <a:cubicBezTo>
                  <a:pt x="18217" y="20590"/>
                  <a:pt x="18200" y="20564"/>
                  <a:pt x="18180" y="20564"/>
                </a:cubicBezTo>
                <a:close/>
                <a:moveTo>
                  <a:pt x="15526" y="20612"/>
                </a:moveTo>
                <a:cubicBezTo>
                  <a:pt x="15462" y="20612"/>
                  <a:pt x="15387" y="20629"/>
                  <a:pt x="15355" y="20664"/>
                </a:cubicBezTo>
                <a:cubicBezTo>
                  <a:pt x="15279" y="20748"/>
                  <a:pt x="15278" y="21016"/>
                  <a:pt x="15353" y="21099"/>
                </a:cubicBezTo>
                <a:cubicBezTo>
                  <a:pt x="15417" y="21168"/>
                  <a:pt x="15624" y="21185"/>
                  <a:pt x="15624" y="21121"/>
                </a:cubicBezTo>
                <a:cubicBezTo>
                  <a:pt x="15624" y="21099"/>
                  <a:pt x="15597" y="21082"/>
                  <a:pt x="15563" y="21082"/>
                </a:cubicBezTo>
                <a:cubicBezTo>
                  <a:pt x="15482" y="21082"/>
                  <a:pt x="15369" y="20967"/>
                  <a:pt x="15369" y="20883"/>
                </a:cubicBezTo>
                <a:cubicBezTo>
                  <a:pt x="15369" y="20798"/>
                  <a:pt x="15491" y="20674"/>
                  <a:pt x="15558" y="20690"/>
                </a:cubicBezTo>
                <a:cubicBezTo>
                  <a:pt x="15586" y="20697"/>
                  <a:pt x="15616" y="20685"/>
                  <a:pt x="15626" y="20663"/>
                </a:cubicBezTo>
                <a:cubicBezTo>
                  <a:pt x="15641" y="20629"/>
                  <a:pt x="15589" y="20612"/>
                  <a:pt x="15526" y="20612"/>
                </a:cubicBezTo>
                <a:close/>
                <a:moveTo>
                  <a:pt x="36" y="20644"/>
                </a:moveTo>
                <a:cubicBezTo>
                  <a:pt x="16" y="20644"/>
                  <a:pt x="0" y="20763"/>
                  <a:pt x="0" y="20922"/>
                </a:cubicBezTo>
                <a:cubicBezTo>
                  <a:pt x="0" y="21082"/>
                  <a:pt x="16" y="21202"/>
                  <a:pt x="36" y="21202"/>
                </a:cubicBezTo>
                <a:cubicBezTo>
                  <a:pt x="57" y="21202"/>
                  <a:pt x="72" y="21082"/>
                  <a:pt x="72" y="20922"/>
                </a:cubicBezTo>
                <a:cubicBezTo>
                  <a:pt x="72" y="20763"/>
                  <a:pt x="57" y="20644"/>
                  <a:pt x="36" y="20644"/>
                </a:cubicBezTo>
                <a:close/>
                <a:moveTo>
                  <a:pt x="17907" y="20678"/>
                </a:moveTo>
                <a:cubicBezTo>
                  <a:pt x="17890" y="20676"/>
                  <a:pt x="17872" y="20687"/>
                  <a:pt x="17847" y="20711"/>
                </a:cubicBezTo>
                <a:cubicBezTo>
                  <a:pt x="17812" y="20744"/>
                  <a:pt x="17751" y="20757"/>
                  <a:pt x="17699" y="20743"/>
                </a:cubicBezTo>
                <a:cubicBezTo>
                  <a:pt x="17639" y="20726"/>
                  <a:pt x="17580" y="20746"/>
                  <a:pt x="17514" y="20802"/>
                </a:cubicBezTo>
                <a:cubicBezTo>
                  <a:pt x="17426" y="20878"/>
                  <a:pt x="17415" y="20880"/>
                  <a:pt x="17383" y="20818"/>
                </a:cubicBezTo>
                <a:cubicBezTo>
                  <a:pt x="17336" y="20726"/>
                  <a:pt x="17124" y="20727"/>
                  <a:pt x="17077" y="20819"/>
                </a:cubicBezTo>
                <a:cubicBezTo>
                  <a:pt x="17043" y="20885"/>
                  <a:pt x="17036" y="20884"/>
                  <a:pt x="16961" y="20807"/>
                </a:cubicBezTo>
                <a:cubicBezTo>
                  <a:pt x="16898" y="20743"/>
                  <a:pt x="16852" y="20730"/>
                  <a:pt x="16745" y="20749"/>
                </a:cubicBezTo>
                <a:cubicBezTo>
                  <a:pt x="16610" y="20773"/>
                  <a:pt x="16610" y="20774"/>
                  <a:pt x="16610" y="20967"/>
                </a:cubicBezTo>
                <a:cubicBezTo>
                  <a:pt x="16610" y="21113"/>
                  <a:pt x="16624" y="21162"/>
                  <a:pt x="16665" y="21162"/>
                </a:cubicBezTo>
                <a:cubicBezTo>
                  <a:pt x="16703" y="21162"/>
                  <a:pt x="16720" y="21120"/>
                  <a:pt x="16720" y="21027"/>
                </a:cubicBezTo>
                <a:cubicBezTo>
                  <a:pt x="16720" y="20896"/>
                  <a:pt x="16793" y="20777"/>
                  <a:pt x="16841" y="20830"/>
                </a:cubicBezTo>
                <a:cubicBezTo>
                  <a:pt x="16854" y="20844"/>
                  <a:pt x="16865" y="20925"/>
                  <a:pt x="16865" y="21009"/>
                </a:cubicBezTo>
                <a:cubicBezTo>
                  <a:pt x="16865" y="21180"/>
                  <a:pt x="16951" y="21225"/>
                  <a:pt x="16988" y="21073"/>
                </a:cubicBezTo>
                <a:lnTo>
                  <a:pt x="17009" y="20984"/>
                </a:lnTo>
                <a:lnTo>
                  <a:pt x="17084" y="21073"/>
                </a:lnTo>
                <a:cubicBezTo>
                  <a:pt x="17187" y="21193"/>
                  <a:pt x="17360" y="21193"/>
                  <a:pt x="17392" y="21072"/>
                </a:cubicBezTo>
                <a:lnTo>
                  <a:pt x="17416" y="20982"/>
                </a:lnTo>
                <a:lnTo>
                  <a:pt x="17474" y="21072"/>
                </a:lnTo>
                <a:cubicBezTo>
                  <a:pt x="17540" y="21174"/>
                  <a:pt x="17741" y="21200"/>
                  <a:pt x="17741" y="21105"/>
                </a:cubicBezTo>
                <a:cubicBezTo>
                  <a:pt x="17741" y="21069"/>
                  <a:pt x="17716" y="21057"/>
                  <a:pt x="17669" y="21070"/>
                </a:cubicBezTo>
                <a:cubicBezTo>
                  <a:pt x="17622" y="21084"/>
                  <a:pt x="17588" y="21067"/>
                  <a:pt x="17572" y="21021"/>
                </a:cubicBezTo>
                <a:cubicBezTo>
                  <a:pt x="17535" y="20917"/>
                  <a:pt x="17606" y="20827"/>
                  <a:pt x="17726" y="20827"/>
                </a:cubicBezTo>
                <a:cubicBezTo>
                  <a:pt x="17823" y="20827"/>
                  <a:pt x="17834" y="20841"/>
                  <a:pt x="17851" y="20984"/>
                </a:cubicBezTo>
                <a:cubicBezTo>
                  <a:pt x="17866" y="21110"/>
                  <a:pt x="17886" y="21144"/>
                  <a:pt x="17951" y="21154"/>
                </a:cubicBezTo>
                <a:cubicBezTo>
                  <a:pt x="18043" y="21168"/>
                  <a:pt x="18064" y="21103"/>
                  <a:pt x="17979" y="21067"/>
                </a:cubicBezTo>
                <a:cubicBezTo>
                  <a:pt x="17909" y="21038"/>
                  <a:pt x="17907" y="20847"/>
                  <a:pt x="17976" y="20818"/>
                </a:cubicBezTo>
                <a:cubicBezTo>
                  <a:pt x="18019" y="20800"/>
                  <a:pt x="18019" y="20785"/>
                  <a:pt x="17968" y="20726"/>
                </a:cubicBezTo>
                <a:cubicBezTo>
                  <a:pt x="17941" y="20696"/>
                  <a:pt x="17924" y="20680"/>
                  <a:pt x="17907" y="20678"/>
                </a:cubicBezTo>
                <a:close/>
                <a:moveTo>
                  <a:pt x="18180" y="20723"/>
                </a:moveTo>
                <a:cubicBezTo>
                  <a:pt x="18160" y="20723"/>
                  <a:pt x="18143" y="20822"/>
                  <a:pt x="18143" y="20943"/>
                </a:cubicBezTo>
                <a:cubicBezTo>
                  <a:pt x="18143" y="21063"/>
                  <a:pt x="18160" y="21162"/>
                  <a:pt x="18180" y="21162"/>
                </a:cubicBezTo>
                <a:cubicBezTo>
                  <a:pt x="18200" y="21162"/>
                  <a:pt x="18217" y="21063"/>
                  <a:pt x="18217" y="20943"/>
                </a:cubicBezTo>
                <a:cubicBezTo>
                  <a:pt x="18217" y="20822"/>
                  <a:pt x="18200" y="20723"/>
                  <a:pt x="18180" y="20723"/>
                </a:cubicBezTo>
                <a:close/>
                <a:moveTo>
                  <a:pt x="15882" y="20735"/>
                </a:moveTo>
                <a:cubicBezTo>
                  <a:pt x="15795" y="20738"/>
                  <a:pt x="15734" y="20814"/>
                  <a:pt x="15734" y="20936"/>
                </a:cubicBezTo>
                <a:cubicBezTo>
                  <a:pt x="15734" y="21008"/>
                  <a:pt x="15753" y="21088"/>
                  <a:pt x="15777" y="21114"/>
                </a:cubicBezTo>
                <a:cubicBezTo>
                  <a:pt x="15825" y="21166"/>
                  <a:pt x="15914" y="21175"/>
                  <a:pt x="16004" y="21137"/>
                </a:cubicBezTo>
                <a:cubicBezTo>
                  <a:pt x="16043" y="21121"/>
                  <a:pt x="16063" y="21062"/>
                  <a:pt x="16063" y="20957"/>
                </a:cubicBezTo>
                <a:cubicBezTo>
                  <a:pt x="16063" y="20831"/>
                  <a:pt x="16046" y="20792"/>
                  <a:pt x="15976" y="20758"/>
                </a:cubicBezTo>
                <a:cubicBezTo>
                  <a:pt x="15943" y="20741"/>
                  <a:pt x="15911" y="20734"/>
                  <a:pt x="15882" y="20735"/>
                </a:cubicBezTo>
                <a:close/>
                <a:moveTo>
                  <a:pt x="18474" y="20735"/>
                </a:moveTo>
                <a:cubicBezTo>
                  <a:pt x="18387" y="20738"/>
                  <a:pt x="18326" y="20814"/>
                  <a:pt x="18326" y="20936"/>
                </a:cubicBezTo>
                <a:cubicBezTo>
                  <a:pt x="18326" y="21008"/>
                  <a:pt x="18346" y="21088"/>
                  <a:pt x="18370" y="21114"/>
                </a:cubicBezTo>
                <a:cubicBezTo>
                  <a:pt x="18418" y="21166"/>
                  <a:pt x="18507" y="21175"/>
                  <a:pt x="18597" y="21137"/>
                </a:cubicBezTo>
                <a:cubicBezTo>
                  <a:pt x="18636" y="21121"/>
                  <a:pt x="18654" y="21062"/>
                  <a:pt x="18654" y="20957"/>
                </a:cubicBezTo>
                <a:cubicBezTo>
                  <a:pt x="18654" y="20831"/>
                  <a:pt x="18638" y="20792"/>
                  <a:pt x="18568" y="20758"/>
                </a:cubicBezTo>
                <a:cubicBezTo>
                  <a:pt x="18535" y="20741"/>
                  <a:pt x="18503" y="20734"/>
                  <a:pt x="18474" y="20735"/>
                </a:cubicBezTo>
                <a:close/>
                <a:moveTo>
                  <a:pt x="16388" y="20745"/>
                </a:moveTo>
                <a:cubicBezTo>
                  <a:pt x="16358" y="20745"/>
                  <a:pt x="16323" y="20748"/>
                  <a:pt x="16290" y="20753"/>
                </a:cubicBezTo>
                <a:cubicBezTo>
                  <a:pt x="16175" y="20772"/>
                  <a:pt x="16172" y="20778"/>
                  <a:pt x="16172" y="20967"/>
                </a:cubicBezTo>
                <a:cubicBezTo>
                  <a:pt x="16172" y="21074"/>
                  <a:pt x="16188" y="21162"/>
                  <a:pt x="16208" y="21162"/>
                </a:cubicBezTo>
                <a:cubicBezTo>
                  <a:pt x="16228" y="21162"/>
                  <a:pt x="16245" y="21101"/>
                  <a:pt x="16245" y="21027"/>
                </a:cubicBezTo>
                <a:cubicBezTo>
                  <a:pt x="16245" y="20888"/>
                  <a:pt x="16323" y="20776"/>
                  <a:pt x="16390" y="20821"/>
                </a:cubicBezTo>
                <a:cubicBezTo>
                  <a:pt x="16411" y="20835"/>
                  <a:pt x="16428" y="20918"/>
                  <a:pt x="16428" y="21005"/>
                </a:cubicBezTo>
                <a:cubicBezTo>
                  <a:pt x="16428" y="21091"/>
                  <a:pt x="16444" y="21162"/>
                  <a:pt x="16464" y="21162"/>
                </a:cubicBezTo>
                <a:cubicBezTo>
                  <a:pt x="16519" y="21162"/>
                  <a:pt x="16510" y="20776"/>
                  <a:pt x="16455" y="20753"/>
                </a:cubicBezTo>
                <a:cubicBezTo>
                  <a:pt x="16442" y="20748"/>
                  <a:pt x="16418" y="20745"/>
                  <a:pt x="16388" y="20745"/>
                </a:cubicBezTo>
                <a:close/>
                <a:moveTo>
                  <a:pt x="18980" y="20745"/>
                </a:moveTo>
                <a:cubicBezTo>
                  <a:pt x="18950" y="20745"/>
                  <a:pt x="18915" y="20748"/>
                  <a:pt x="18882" y="20753"/>
                </a:cubicBezTo>
                <a:cubicBezTo>
                  <a:pt x="18767" y="20772"/>
                  <a:pt x="18764" y="20778"/>
                  <a:pt x="18764" y="20967"/>
                </a:cubicBezTo>
                <a:cubicBezTo>
                  <a:pt x="18764" y="21074"/>
                  <a:pt x="18780" y="21162"/>
                  <a:pt x="18800" y="21162"/>
                </a:cubicBezTo>
                <a:cubicBezTo>
                  <a:pt x="18820" y="21162"/>
                  <a:pt x="18837" y="21111"/>
                  <a:pt x="18837" y="21049"/>
                </a:cubicBezTo>
                <a:cubicBezTo>
                  <a:pt x="18837" y="20914"/>
                  <a:pt x="18919" y="20780"/>
                  <a:pt x="18977" y="20819"/>
                </a:cubicBezTo>
                <a:cubicBezTo>
                  <a:pt x="19001" y="20835"/>
                  <a:pt x="19019" y="20918"/>
                  <a:pt x="19019" y="21005"/>
                </a:cubicBezTo>
                <a:cubicBezTo>
                  <a:pt x="19019" y="21091"/>
                  <a:pt x="19036" y="21162"/>
                  <a:pt x="19056" y="21162"/>
                </a:cubicBezTo>
                <a:cubicBezTo>
                  <a:pt x="19111" y="21162"/>
                  <a:pt x="19102" y="20776"/>
                  <a:pt x="19047" y="20753"/>
                </a:cubicBezTo>
                <a:cubicBezTo>
                  <a:pt x="19034" y="20748"/>
                  <a:pt x="19010" y="20745"/>
                  <a:pt x="18980" y="20745"/>
                </a:cubicBezTo>
                <a:close/>
                <a:moveTo>
                  <a:pt x="13693" y="20843"/>
                </a:moveTo>
                <a:cubicBezTo>
                  <a:pt x="13129" y="20843"/>
                  <a:pt x="12667" y="20857"/>
                  <a:pt x="12667" y="20876"/>
                </a:cubicBezTo>
                <a:cubicBezTo>
                  <a:pt x="12667" y="20894"/>
                  <a:pt x="12679" y="20921"/>
                  <a:pt x="12692" y="20936"/>
                </a:cubicBezTo>
                <a:cubicBezTo>
                  <a:pt x="12706" y="20951"/>
                  <a:pt x="13160" y="20959"/>
                  <a:pt x="13702" y="20953"/>
                </a:cubicBezTo>
                <a:cubicBezTo>
                  <a:pt x="14451" y="20945"/>
                  <a:pt x="14691" y="20930"/>
                  <a:pt x="14703" y="20892"/>
                </a:cubicBezTo>
                <a:cubicBezTo>
                  <a:pt x="14714" y="20853"/>
                  <a:pt x="14497" y="20843"/>
                  <a:pt x="13693" y="20843"/>
                </a:cubicBezTo>
                <a:close/>
                <a:moveTo>
                  <a:pt x="11718" y="21042"/>
                </a:moveTo>
                <a:cubicBezTo>
                  <a:pt x="11698" y="21042"/>
                  <a:pt x="11682" y="21069"/>
                  <a:pt x="11682" y="21102"/>
                </a:cubicBezTo>
                <a:cubicBezTo>
                  <a:pt x="11682" y="21135"/>
                  <a:pt x="11698" y="21162"/>
                  <a:pt x="11718" y="21162"/>
                </a:cubicBezTo>
                <a:cubicBezTo>
                  <a:pt x="11739" y="21162"/>
                  <a:pt x="11754" y="21135"/>
                  <a:pt x="11754" y="21102"/>
                </a:cubicBezTo>
                <a:cubicBezTo>
                  <a:pt x="11754" y="21069"/>
                  <a:pt x="11738" y="21042"/>
                  <a:pt x="11718" y="21042"/>
                </a:cubicBezTo>
                <a:close/>
                <a:moveTo>
                  <a:pt x="11725" y="21363"/>
                </a:moveTo>
                <a:cubicBezTo>
                  <a:pt x="11708" y="21357"/>
                  <a:pt x="11686" y="21380"/>
                  <a:pt x="11671" y="21440"/>
                </a:cubicBezTo>
                <a:cubicBezTo>
                  <a:pt x="11656" y="21505"/>
                  <a:pt x="11622" y="21521"/>
                  <a:pt x="11485" y="21521"/>
                </a:cubicBezTo>
                <a:cubicBezTo>
                  <a:pt x="11392" y="21521"/>
                  <a:pt x="11317" y="21539"/>
                  <a:pt x="11317" y="21562"/>
                </a:cubicBezTo>
                <a:cubicBezTo>
                  <a:pt x="11317" y="21587"/>
                  <a:pt x="11397" y="21599"/>
                  <a:pt x="11527" y="21592"/>
                </a:cubicBezTo>
                <a:cubicBezTo>
                  <a:pt x="11725" y="21580"/>
                  <a:pt x="11737" y="21574"/>
                  <a:pt x="11748" y="21470"/>
                </a:cubicBezTo>
                <a:cubicBezTo>
                  <a:pt x="11755" y="21407"/>
                  <a:pt x="11743" y="21370"/>
                  <a:pt x="11725" y="21363"/>
                </a:cubicBezTo>
                <a:close/>
                <a:moveTo>
                  <a:pt x="36" y="21401"/>
                </a:moveTo>
                <a:cubicBezTo>
                  <a:pt x="16" y="21401"/>
                  <a:pt x="0" y="21437"/>
                  <a:pt x="0" y="21480"/>
                </a:cubicBezTo>
                <a:cubicBezTo>
                  <a:pt x="0" y="21524"/>
                  <a:pt x="16" y="21560"/>
                  <a:pt x="36" y="21560"/>
                </a:cubicBezTo>
                <a:cubicBezTo>
                  <a:pt x="56" y="21560"/>
                  <a:pt x="72" y="21524"/>
                  <a:pt x="72" y="21480"/>
                </a:cubicBezTo>
                <a:cubicBezTo>
                  <a:pt x="72" y="21437"/>
                  <a:pt x="56" y="21401"/>
                  <a:pt x="36" y="21401"/>
                </a:cubicBezTo>
                <a:close/>
                <a:moveTo>
                  <a:pt x="493" y="21521"/>
                </a:moveTo>
                <a:cubicBezTo>
                  <a:pt x="335" y="21521"/>
                  <a:pt x="219" y="21537"/>
                  <a:pt x="219" y="21560"/>
                </a:cubicBezTo>
                <a:cubicBezTo>
                  <a:pt x="219" y="21583"/>
                  <a:pt x="335" y="21600"/>
                  <a:pt x="493" y="21600"/>
                </a:cubicBezTo>
                <a:cubicBezTo>
                  <a:pt x="651" y="21600"/>
                  <a:pt x="766" y="21583"/>
                  <a:pt x="766" y="21560"/>
                </a:cubicBezTo>
                <a:cubicBezTo>
                  <a:pt x="766" y="21537"/>
                  <a:pt x="651" y="21521"/>
                  <a:pt x="493" y="21521"/>
                </a:cubicBezTo>
                <a:close/>
                <a:moveTo>
                  <a:pt x="1003" y="21521"/>
                </a:moveTo>
                <a:cubicBezTo>
                  <a:pt x="973" y="21521"/>
                  <a:pt x="949" y="21538"/>
                  <a:pt x="949" y="21560"/>
                </a:cubicBezTo>
                <a:cubicBezTo>
                  <a:pt x="949" y="21582"/>
                  <a:pt x="973" y="21600"/>
                  <a:pt x="1003" y="21600"/>
                </a:cubicBezTo>
                <a:cubicBezTo>
                  <a:pt x="1034" y="21600"/>
                  <a:pt x="1058" y="21582"/>
                  <a:pt x="1058" y="21560"/>
                </a:cubicBezTo>
                <a:cubicBezTo>
                  <a:pt x="1058" y="21538"/>
                  <a:pt x="1034" y="21521"/>
                  <a:pt x="1003" y="21521"/>
                </a:cubicBezTo>
                <a:close/>
                <a:moveTo>
                  <a:pt x="1494" y="21521"/>
                </a:moveTo>
                <a:cubicBezTo>
                  <a:pt x="1350" y="21521"/>
                  <a:pt x="1241" y="21537"/>
                  <a:pt x="1241" y="21560"/>
                </a:cubicBezTo>
                <a:cubicBezTo>
                  <a:pt x="1241" y="21583"/>
                  <a:pt x="1357" y="21600"/>
                  <a:pt x="1516" y="21600"/>
                </a:cubicBezTo>
                <a:cubicBezTo>
                  <a:pt x="1691" y="21600"/>
                  <a:pt x="1784" y="21585"/>
                  <a:pt x="1770" y="21560"/>
                </a:cubicBezTo>
                <a:cubicBezTo>
                  <a:pt x="1758" y="21538"/>
                  <a:pt x="1634" y="21521"/>
                  <a:pt x="1494" y="21521"/>
                </a:cubicBezTo>
                <a:close/>
                <a:moveTo>
                  <a:pt x="2007" y="21521"/>
                </a:moveTo>
                <a:cubicBezTo>
                  <a:pt x="1967" y="21521"/>
                  <a:pt x="1934" y="21538"/>
                  <a:pt x="1934" y="21560"/>
                </a:cubicBezTo>
                <a:cubicBezTo>
                  <a:pt x="1934" y="21582"/>
                  <a:pt x="1967" y="21600"/>
                  <a:pt x="2007" y="21600"/>
                </a:cubicBezTo>
                <a:cubicBezTo>
                  <a:pt x="2047" y="21600"/>
                  <a:pt x="2081" y="21582"/>
                  <a:pt x="2081" y="21560"/>
                </a:cubicBezTo>
                <a:cubicBezTo>
                  <a:pt x="2081" y="21538"/>
                  <a:pt x="2047" y="21521"/>
                  <a:pt x="2007" y="21521"/>
                </a:cubicBezTo>
                <a:close/>
                <a:moveTo>
                  <a:pt x="2501" y="21521"/>
                </a:moveTo>
                <a:cubicBezTo>
                  <a:pt x="2342" y="21521"/>
                  <a:pt x="2227" y="21537"/>
                  <a:pt x="2227" y="21560"/>
                </a:cubicBezTo>
                <a:cubicBezTo>
                  <a:pt x="2227" y="21583"/>
                  <a:pt x="2342" y="21600"/>
                  <a:pt x="2501" y="21600"/>
                </a:cubicBezTo>
                <a:cubicBezTo>
                  <a:pt x="2659" y="21600"/>
                  <a:pt x="2774" y="21583"/>
                  <a:pt x="2774" y="21560"/>
                </a:cubicBezTo>
                <a:cubicBezTo>
                  <a:pt x="2774" y="21537"/>
                  <a:pt x="2659" y="21521"/>
                  <a:pt x="2501" y="21521"/>
                </a:cubicBezTo>
                <a:close/>
                <a:moveTo>
                  <a:pt x="3011" y="21521"/>
                </a:moveTo>
                <a:cubicBezTo>
                  <a:pt x="2981" y="21521"/>
                  <a:pt x="2957" y="21538"/>
                  <a:pt x="2957" y="21560"/>
                </a:cubicBezTo>
                <a:cubicBezTo>
                  <a:pt x="2957" y="21582"/>
                  <a:pt x="2981" y="21600"/>
                  <a:pt x="3011" y="21600"/>
                </a:cubicBezTo>
                <a:cubicBezTo>
                  <a:pt x="3041" y="21600"/>
                  <a:pt x="3066" y="21582"/>
                  <a:pt x="3066" y="21560"/>
                </a:cubicBezTo>
                <a:cubicBezTo>
                  <a:pt x="3066" y="21538"/>
                  <a:pt x="3041" y="21521"/>
                  <a:pt x="3011" y="21521"/>
                </a:cubicBezTo>
                <a:close/>
                <a:moveTo>
                  <a:pt x="3522" y="21521"/>
                </a:moveTo>
                <a:cubicBezTo>
                  <a:pt x="3364" y="21521"/>
                  <a:pt x="3249" y="21537"/>
                  <a:pt x="3249" y="21560"/>
                </a:cubicBezTo>
                <a:cubicBezTo>
                  <a:pt x="3249" y="21583"/>
                  <a:pt x="3364" y="21600"/>
                  <a:pt x="3522" y="21600"/>
                </a:cubicBezTo>
                <a:cubicBezTo>
                  <a:pt x="3681" y="21600"/>
                  <a:pt x="3797" y="21583"/>
                  <a:pt x="3797" y="21560"/>
                </a:cubicBezTo>
                <a:cubicBezTo>
                  <a:pt x="3797" y="21537"/>
                  <a:pt x="3681" y="21521"/>
                  <a:pt x="3522" y="21521"/>
                </a:cubicBezTo>
                <a:close/>
                <a:moveTo>
                  <a:pt x="4034" y="21521"/>
                </a:moveTo>
                <a:cubicBezTo>
                  <a:pt x="4004" y="21521"/>
                  <a:pt x="3979" y="21538"/>
                  <a:pt x="3979" y="21560"/>
                </a:cubicBezTo>
                <a:cubicBezTo>
                  <a:pt x="3979" y="21582"/>
                  <a:pt x="4004" y="21600"/>
                  <a:pt x="4034" y="21600"/>
                </a:cubicBezTo>
                <a:cubicBezTo>
                  <a:pt x="4064" y="21600"/>
                  <a:pt x="4089" y="21582"/>
                  <a:pt x="4089" y="21560"/>
                </a:cubicBezTo>
                <a:cubicBezTo>
                  <a:pt x="4089" y="21538"/>
                  <a:pt x="4064" y="21521"/>
                  <a:pt x="4034" y="21521"/>
                </a:cubicBezTo>
                <a:close/>
                <a:moveTo>
                  <a:pt x="4526" y="21521"/>
                </a:moveTo>
                <a:cubicBezTo>
                  <a:pt x="4380" y="21521"/>
                  <a:pt x="4271" y="21537"/>
                  <a:pt x="4271" y="21560"/>
                </a:cubicBezTo>
                <a:cubicBezTo>
                  <a:pt x="4271" y="21583"/>
                  <a:pt x="4380" y="21600"/>
                  <a:pt x="4526" y="21600"/>
                </a:cubicBezTo>
                <a:cubicBezTo>
                  <a:pt x="4672" y="21600"/>
                  <a:pt x="4782" y="21583"/>
                  <a:pt x="4782" y="21560"/>
                </a:cubicBezTo>
                <a:cubicBezTo>
                  <a:pt x="4782" y="21537"/>
                  <a:pt x="4672" y="21521"/>
                  <a:pt x="4526" y="21521"/>
                </a:cubicBezTo>
                <a:close/>
                <a:moveTo>
                  <a:pt x="5038" y="21521"/>
                </a:moveTo>
                <a:cubicBezTo>
                  <a:pt x="4997" y="21521"/>
                  <a:pt x="4965" y="21538"/>
                  <a:pt x="4965" y="21560"/>
                </a:cubicBezTo>
                <a:cubicBezTo>
                  <a:pt x="4965" y="21582"/>
                  <a:pt x="4997" y="21600"/>
                  <a:pt x="5038" y="21600"/>
                </a:cubicBezTo>
                <a:cubicBezTo>
                  <a:pt x="5078" y="21600"/>
                  <a:pt x="5110" y="21582"/>
                  <a:pt x="5110" y="21560"/>
                </a:cubicBezTo>
                <a:cubicBezTo>
                  <a:pt x="5110" y="21538"/>
                  <a:pt x="5078" y="21521"/>
                  <a:pt x="5038" y="21521"/>
                </a:cubicBezTo>
                <a:close/>
                <a:moveTo>
                  <a:pt x="5530" y="21521"/>
                </a:moveTo>
                <a:cubicBezTo>
                  <a:pt x="5372" y="21521"/>
                  <a:pt x="5257" y="21537"/>
                  <a:pt x="5257" y="21560"/>
                </a:cubicBezTo>
                <a:cubicBezTo>
                  <a:pt x="5257" y="21583"/>
                  <a:pt x="5372" y="21600"/>
                  <a:pt x="5530" y="21600"/>
                </a:cubicBezTo>
                <a:cubicBezTo>
                  <a:pt x="5688" y="21600"/>
                  <a:pt x="5804" y="21583"/>
                  <a:pt x="5804" y="21560"/>
                </a:cubicBezTo>
                <a:cubicBezTo>
                  <a:pt x="5804" y="21537"/>
                  <a:pt x="5688" y="21521"/>
                  <a:pt x="5530" y="21521"/>
                </a:cubicBezTo>
                <a:close/>
                <a:moveTo>
                  <a:pt x="6041" y="21521"/>
                </a:moveTo>
                <a:cubicBezTo>
                  <a:pt x="6011" y="21521"/>
                  <a:pt x="5987" y="21538"/>
                  <a:pt x="5987" y="21560"/>
                </a:cubicBezTo>
                <a:cubicBezTo>
                  <a:pt x="5987" y="21582"/>
                  <a:pt x="6011" y="21600"/>
                  <a:pt x="6041" y="21600"/>
                </a:cubicBezTo>
                <a:cubicBezTo>
                  <a:pt x="6072" y="21600"/>
                  <a:pt x="6096" y="21582"/>
                  <a:pt x="6096" y="21560"/>
                </a:cubicBezTo>
                <a:cubicBezTo>
                  <a:pt x="6096" y="21538"/>
                  <a:pt x="6072" y="21521"/>
                  <a:pt x="6041" y="21521"/>
                </a:cubicBezTo>
                <a:close/>
                <a:moveTo>
                  <a:pt x="6553" y="21521"/>
                </a:moveTo>
                <a:cubicBezTo>
                  <a:pt x="6395" y="21521"/>
                  <a:pt x="6279" y="21537"/>
                  <a:pt x="6279" y="21560"/>
                </a:cubicBezTo>
                <a:cubicBezTo>
                  <a:pt x="6279" y="21583"/>
                  <a:pt x="6395" y="21600"/>
                  <a:pt x="6553" y="21600"/>
                </a:cubicBezTo>
                <a:cubicBezTo>
                  <a:pt x="6711" y="21600"/>
                  <a:pt x="6826" y="21583"/>
                  <a:pt x="6826" y="21560"/>
                </a:cubicBezTo>
                <a:cubicBezTo>
                  <a:pt x="6826" y="21537"/>
                  <a:pt x="6711" y="21521"/>
                  <a:pt x="6553" y="21521"/>
                </a:cubicBezTo>
                <a:close/>
                <a:moveTo>
                  <a:pt x="7066" y="21521"/>
                </a:moveTo>
                <a:cubicBezTo>
                  <a:pt x="7037" y="21521"/>
                  <a:pt x="7003" y="21538"/>
                  <a:pt x="6990" y="21560"/>
                </a:cubicBezTo>
                <a:cubicBezTo>
                  <a:pt x="6978" y="21582"/>
                  <a:pt x="7002" y="21600"/>
                  <a:pt x="7044" y="21600"/>
                </a:cubicBezTo>
                <a:cubicBezTo>
                  <a:pt x="7085" y="21600"/>
                  <a:pt x="7118" y="21582"/>
                  <a:pt x="7118" y="21560"/>
                </a:cubicBezTo>
                <a:cubicBezTo>
                  <a:pt x="7118" y="21538"/>
                  <a:pt x="7095" y="21521"/>
                  <a:pt x="7066" y="21521"/>
                </a:cubicBezTo>
                <a:close/>
                <a:moveTo>
                  <a:pt x="7557" y="21521"/>
                </a:moveTo>
                <a:cubicBezTo>
                  <a:pt x="7411" y="21521"/>
                  <a:pt x="7301" y="21537"/>
                  <a:pt x="7301" y="21560"/>
                </a:cubicBezTo>
                <a:cubicBezTo>
                  <a:pt x="7301" y="21583"/>
                  <a:pt x="7411" y="21600"/>
                  <a:pt x="7557" y="21600"/>
                </a:cubicBezTo>
                <a:cubicBezTo>
                  <a:pt x="7703" y="21600"/>
                  <a:pt x="7812" y="21583"/>
                  <a:pt x="7812" y="21560"/>
                </a:cubicBezTo>
                <a:cubicBezTo>
                  <a:pt x="7812" y="21537"/>
                  <a:pt x="7703" y="21521"/>
                  <a:pt x="7557" y="21521"/>
                </a:cubicBezTo>
                <a:close/>
                <a:moveTo>
                  <a:pt x="8068" y="21521"/>
                </a:moveTo>
                <a:cubicBezTo>
                  <a:pt x="8028" y="21521"/>
                  <a:pt x="7994" y="21538"/>
                  <a:pt x="7994" y="21560"/>
                </a:cubicBezTo>
                <a:cubicBezTo>
                  <a:pt x="7994" y="21582"/>
                  <a:pt x="8028" y="21600"/>
                  <a:pt x="8068" y="21600"/>
                </a:cubicBezTo>
                <a:cubicBezTo>
                  <a:pt x="8108" y="21600"/>
                  <a:pt x="8141" y="21582"/>
                  <a:pt x="8141" y="21560"/>
                </a:cubicBezTo>
                <a:cubicBezTo>
                  <a:pt x="8141" y="21538"/>
                  <a:pt x="8108" y="21521"/>
                  <a:pt x="8068" y="21521"/>
                </a:cubicBezTo>
                <a:close/>
                <a:moveTo>
                  <a:pt x="8560" y="21521"/>
                </a:moveTo>
                <a:cubicBezTo>
                  <a:pt x="8402" y="21521"/>
                  <a:pt x="8286" y="21537"/>
                  <a:pt x="8286" y="21560"/>
                </a:cubicBezTo>
                <a:cubicBezTo>
                  <a:pt x="8286" y="21583"/>
                  <a:pt x="8402" y="21600"/>
                  <a:pt x="8560" y="21600"/>
                </a:cubicBezTo>
                <a:cubicBezTo>
                  <a:pt x="8719" y="21600"/>
                  <a:pt x="8835" y="21583"/>
                  <a:pt x="8835" y="21560"/>
                </a:cubicBezTo>
                <a:cubicBezTo>
                  <a:pt x="8835" y="21537"/>
                  <a:pt x="8719" y="21521"/>
                  <a:pt x="8560" y="21521"/>
                </a:cubicBezTo>
                <a:close/>
                <a:moveTo>
                  <a:pt x="9072" y="21521"/>
                </a:moveTo>
                <a:cubicBezTo>
                  <a:pt x="9042" y="21521"/>
                  <a:pt x="9017" y="21538"/>
                  <a:pt x="9017" y="21560"/>
                </a:cubicBezTo>
                <a:cubicBezTo>
                  <a:pt x="9017" y="21582"/>
                  <a:pt x="9042" y="21600"/>
                  <a:pt x="9072" y="21600"/>
                </a:cubicBezTo>
                <a:cubicBezTo>
                  <a:pt x="9102" y="21600"/>
                  <a:pt x="9127" y="21582"/>
                  <a:pt x="9127" y="21560"/>
                </a:cubicBezTo>
                <a:cubicBezTo>
                  <a:pt x="9127" y="21538"/>
                  <a:pt x="9102" y="21521"/>
                  <a:pt x="9072" y="21521"/>
                </a:cubicBezTo>
                <a:close/>
                <a:moveTo>
                  <a:pt x="9582" y="21521"/>
                </a:moveTo>
                <a:cubicBezTo>
                  <a:pt x="9424" y="21521"/>
                  <a:pt x="9309" y="21537"/>
                  <a:pt x="9309" y="21560"/>
                </a:cubicBezTo>
                <a:cubicBezTo>
                  <a:pt x="9309" y="21583"/>
                  <a:pt x="9424" y="21600"/>
                  <a:pt x="9582" y="21600"/>
                </a:cubicBezTo>
                <a:cubicBezTo>
                  <a:pt x="9740" y="21600"/>
                  <a:pt x="9856" y="21583"/>
                  <a:pt x="9856" y="21560"/>
                </a:cubicBezTo>
                <a:cubicBezTo>
                  <a:pt x="9856" y="21537"/>
                  <a:pt x="9740" y="21521"/>
                  <a:pt x="9582" y="21521"/>
                </a:cubicBezTo>
                <a:close/>
                <a:moveTo>
                  <a:pt x="10076" y="21521"/>
                </a:moveTo>
                <a:cubicBezTo>
                  <a:pt x="10035" y="21521"/>
                  <a:pt x="10003" y="21538"/>
                  <a:pt x="10003" y="21560"/>
                </a:cubicBezTo>
                <a:cubicBezTo>
                  <a:pt x="10003" y="21582"/>
                  <a:pt x="10035" y="21600"/>
                  <a:pt x="10076" y="21600"/>
                </a:cubicBezTo>
                <a:cubicBezTo>
                  <a:pt x="10116" y="21600"/>
                  <a:pt x="10148" y="21582"/>
                  <a:pt x="10148" y="21560"/>
                </a:cubicBezTo>
                <a:cubicBezTo>
                  <a:pt x="10148" y="21538"/>
                  <a:pt x="10116" y="21521"/>
                  <a:pt x="10076" y="21521"/>
                </a:cubicBezTo>
                <a:close/>
                <a:moveTo>
                  <a:pt x="10587" y="21521"/>
                </a:moveTo>
                <a:cubicBezTo>
                  <a:pt x="10441" y="21521"/>
                  <a:pt x="10331" y="21537"/>
                  <a:pt x="10331" y="21560"/>
                </a:cubicBezTo>
                <a:cubicBezTo>
                  <a:pt x="10331" y="21583"/>
                  <a:pt x="10441" y="21600"/>
                  <a:pt x="10587" y="21600"/>
                </a:cubicBezTo>
                <a:cubicBezTo>
                  <a:pt x="10733" y="21600"/>
                  <a:pt x="10842" y="21583"/>
                  <a:pt x="10842" y="21560"/>
                </a:cubicBezTo>
                <a:cubicBezTo>
                  <a:pt x="10842" y="21537"/>
                  <a:pt x="10733" y="21521"/>
                  <a:pt x="10587" y="21521"/>
                </a:cubicBezTo>
                <a:close/>
                <a:moveTo>
                  <a:pt x="11079" y="21521"/>
                </a:moveTo>
                <a:cubicBezTo>
                  <a:pt x="11049" y="21521"/>
                  <a:pt x="11025" y="21538"/>
                  <a:pt x="11025" y="21560"/>
                </a:cubicBezTo>
                <a:cubicBezTo>
                  <a:pt x="11025" y="21582"/>
                  <a:pt x="11049" y="21600"/>
                  <a:pt x="11079" y="21600"/>
                </a:cubicBezTo>
                <a:cubicBezTo>
                  <a:pt x="11110" y="21600"/>
                  <a:pt x="11134" y="21582"/>
                  <a:pt x="11134" y="21560"/>
                </a:cubicBezTo>
                <a:cubicBezTo>
                  <a:pt x="11134" y="21538"/>
                  <a:pt x="11110" y="21521"/>
                  <a:pt x="11079" y="21521"/>
                </a:cubicBezTo>
                <a:close/>
              </a:path>
            </a:pathLst>
          </a:cu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Screen Shot 2017-03-30 at 09.57.45.png" descr="Screen Shot 2017-03-30 at 09.57.45.png"/>
          <p:cNvPicPr>
            <a:picLocks noChangeAspect="1"/>
          </p:cNvPicPr>
          <p:nvPr/>
        </p:nvPicPr>
        <p:blipFill>
          <a:blip r:embed="rId3">
            <a:extLst/>
          </a:blip>
          <a:srcRect l="1922" t="1261" r="3418" b="1080"/>
          <a:stretch>
            <a:fillRect/>
          </a:stretch>
        </p:blipFill>
        <p:spPr>
          <a:xfrm>
            <a:off x="1766331" y="12304"/>
            <a:ext cx="9991528" cy="9170195"/>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5877" y="0"/>
                </a:moveTo>
                <a:cubicBezTo>
                  <a:pt x="5854" y="0"/>
                  <a:pt x="5841" y="225"/>
                  <a:pt x="5841" y="595"/>
                </a:cubicBezTo>
                <a:cubicBezTo>
                  <a:pt x="5841" y="971"/>
                  <a:pt x="5827" y="1201"/>
                  <a:pt x="5802" y="1217"/>
                </a:cubicBezTo>
                <a:cubicBezTo>
                  <a:pt x="5781" y="1231"/>
                  <a:pt x="4563" y="1243"/>
                  <a:pt x="3095" y="1243"/>
                </a:cubicBezTo>
                <a:lnTo>
                  <a:pt x="426" y="1244"/>
                </a:lnTo>
                <a:lnTo>
                  <a:pt x="340" y="1338"/>
                </a:lnTo>
                <a:lnTo>
                  <a:pt x="256" y="1431"/>
                </a:lnTo>
                <a:lnTo>
                  <a:pt x="256" y="8940"/>
                </a:lnTo>
                <a:lnTo>
                  <a:pt x="256" y="16448"/>
                </a:lnTo>
                <a:lnTo>
                  <a:pt x="331" y="16553"/>
                </a:lnTo>
                <a:lnTo>
                  <a:pt x="406" y="16658"/>
                </a:lnTo>
                <a:lnTo>
                  <a:pt x="2092" y="16668"/>
                </a:lnTo>
                <a:lnTo>
                  <a:pt x="3779" y="16678"/>
                </a:lnTo>
                <a:lnTo>
                  <a:pt x="3779" y="17168"/>
                </a:lnTo>
                <a:lnTo>
                  <a:pt x="3779" y="17658"/>
                </a:lnTo>
                <a:lnTo>
                  <a:pt x="3432" y="17671"/>
                </a:lnTo>
                <a:cubicBezTo>
                  <a:pt x="2769" y="17696"/>
                  <a:pt x="2313" y="17846"/>
                  <a:pt x="2259" y="18056"/>
                </a:cubicBezTo>
                <a:cubicBezTo>
                  <a:pt x="2218" y="18218"/>
                  <a:pt x="2222" y="20586"/>
                  <a:pt x="2264" y="20707"/>
                </a:cubicBezTo>
                <a:cubicBezTo>
                  <a:pt x="2333" y="20905"/>
                  <a:pt x="2472" y="20972"/>
                  <a:pt x="2993" y="21061"/>
                </a:cubicBezTo>
                <a:cubicBezTo>
                  <a:pt x="3925" y="21218"/>
                  <a:pt x="5259" y="21057"/>
                  <a:pt x="5400" y="20770"/>
                </a:cubicBezTo>
                <a:cubicBezTo>
                  <a:pt x="5455" y="20658"/>
                  <a:pt x="5454" y="18132"/>
                  <a:pt x="5399" y="18001"/>
                </a:cubicBezTo>
                <a:cubicBezTo>
                  <a:pt x="5352" y="17888"/>
                  <a:pt x="5141" y="17778"/>
                  <a:pt x="4921" y="17751"/>
                </a:cubicBezTo>
                <a:cubicBezTo>
                  <a:pt x="4835" y="17741"/>
                  <a:pt x="4739" y="17722"/>
                  <a:pt x="4709" y="17710"/>
                </a:cubicBezTo>
                <a:cubicBezTo>
                  <a:pt x="4679" y="17698"/>
                  <a:pt x="4507" y="17680"/>
                  <a:pt x="4326" y="17669"/>
                </a:cubicBezTo>
                <a:cubicBezTo>
                  <a:pt x="4145" y="17658"/>
                  <a:pt x="3976" y="17642"/>
                  <a:pt x="3951" y="17633"/>
                </a:cubicBezTo>
                <a:cubicBezTo>
                  <a:pt x="3915" y="17620"/>
                  <a:pt x="3906" y="17502"/>
                  <a:pt x="3914" y="17147"/>
                </a:cubicBezTo>
                <a:lnTo>
                  <a:pt x="3924" y="16678"/>
                </a:lnTo>
                <a:lnTo>
                  <a:pt x="7633" y="16668"/>
                </a:lnTo>
                <a:lnTo>
                  <a:pt x="11341" y="16658"/>
                </a:lnTo>
                <a:lnTo>
                  <a:pt x="11420" y="16565"/>
                </a:lnTo>
                <a:lnTo>
                  <a:pt x="11500" y="16473"/>
                </a:lnTo>
                <a:lnTo>
                  <a:pt x="11509" y="11993"/>
                </a:lnTo>
                <a:cubicBezTo>
                  <a:pt x="11517" y="7696"/>
                  <a:pt x="11520" y="7513"/>
                  <a:pt x="11584" y="7499"/>
                </a:cubicBezTo>
                <a:cubicBezTo>
                  <a:pt x="11627" y="7490"/>
                  <a:pt x="11658" y="7514"/>
                  <a:pt x="11670" y="7568"/>
                </a:cubicBezTo>
                <a:cubicBezTo>
                  <a:pt x="11696" y="7674"/>
                  <a:pt x="11740" y="7675"/>
                  <a:pt x="11766" y="7570"/>
                </a:cubicBezTo>
                <a:cubicBezTo>
                  <a:pt x="11784" y="7494"/>
                  <a:pt x="11809" y="7490"/>
                  <a:pt x="12181" y="7501"/>
                </a:cubicBezTo>
                <a:lnTo>
                  <a:pt x="12576" y="7512"/>
                </a:lnTo>
                <a:lnTo>
                  <a:pt x="12585" y="9046"/>
                </a:lnTo>
                <a:cubicBezTo>
                  <a:pt x="12594" y="10554"/>
                  <a:pt x="12595" y="10582"/>
                  <a:pt x="12671" y="10650"/>
                </a:cubicBezTo>
                <a:cubicBezTo>
                  <a:pt x="12742" y="10715"/>
                  <a:pt x="12897" y="10721"/>
                  <a:pt x="14747" y="10721"/>
                </a:cubicBezTo>
                <a:cubicBezTo>
                  <a:pt x="16714" y="10721"/>
                  <a:pt x="16747" y="10719"/>
                  <a:pt x="16842" y="10637"/>
                </a:cubicBezTo>
                <a:lnTo>
                  <a:pt x="16939" y="10555"/>
                </a:lnTo>
                <a:lnTo>
                  <a:pt x="16939" y="7509"/>
                </a:lnTo>
                <a:lnTo>
                  <a:pt x="16939" y="4464"/>
                </a:lnTo>
                <a:lnTo>
                  <a:pt x="16859" y="4377"/>
                </a:lnTo>
                <a:lnTo>
                  <a:pt x="16780" y="4291"/>
                </a:lnTo>
                <a:lnTo>
                  <a:pt x="14772" y="4287"/>
                </a:lnTo>
                <a:cubicBezTo>
                  <a:pt x="12885" y="4284"/>
                  <a:pt x="12758" y="4288"/>
                  <a:pt x="12679" y="4356"/>
                </a:cubicBezTo>
                <a:lnTo>
                  <a:pt x="12595" y="4428"/>
                </a:lnTo>
                <a:lnTo>
                  <a:pt x="12586" y="5890"/>
                </a:lnTo>
                <a:lnTo>
                  <a:pt x="12576" y="7352"/>
                </a:lnTo>
                <a:lnTo>
                  <a:pt x="12175" y="7352"/>
                </a:lnTo>
                <a:lnTo>
                  <a:pt x="11773" y="7352"/>
                </a:lnTo>
                <a:lnTo>
                  <a:pt x="11762" y="7204"/>
                </a:lnTo>
                <a:cubicBezTo>
                  <a:pt x="11756" y="7122"/>
                  <a:pt x="11736" y="7054"/>
                  <a:pt x="11718" y="7054"/>
                </a:cubicBezTo>
                <a:cubicBezTo>
                  <a:pt x="11701" y="7054"/>
                  <a:pt x="11681" y="7122"/>
                  <a:pt x="11675" y="7204"/>
                </a:cubicBezTo>
                <a:cubicBezTo>
                  <a:pt x="11666" y="7322"/>
                  <a:pt x="11649" y="7352"/>
                  <a:pt x="11591" y="7352"/>
                </a:cubicBezTo>
                <a:cubicBezTo>
                  <a:pt x="11519" y="7352"/>
                  <a:pt x="11517" y="7323"/>
                  <a:pt x="11509" y="4389"/>
                </a:cubicBezTo>
                <a:cubicBezTo>
                  <a:pt x="11501" y="1609"/>
                  <a:pt x="11496" y="1421"/>
                  <a:pt x="11436" y="1369"/>
                </a:cubicBezTo>
                <a:cubicBezTo>
                  <a:pt x="11400" y="1338"/>
                  <a:pt x="11338" y="1297"/>
                  <a:pt x="11297" y="1278"/>
                </a:cubicBezTo>
                <a:cubicBezTo>
                  <a:pt x="11256" y="1259"/>
                  <a:pt x="10046" y="1243"/>
                  <a:pt x="8608" y="1243"/>
                </a:cubicBezTo>
                <a:cubicBezTo>
                  <a:pt x="7169" y="1243"/>
                  <a:pt x="5975" y="1232"/>
                  <a:pt x="5953" y="1217"/>
                </a:cubicBezTo>
                <a:cubicBezTo>
                  <a:pt x="5932" y="1203"/>
                  <a:pt x="5917" y="1142"/>
                  <a:pt x="5921" y="1083"/>
                </a:cubicBezTo>
                <a:cubicBezTo>
                  <a:pt x="5940" y="764"/>
                  <a:pt x="5909" y="0"/>
                  <a:pt x="5877" y="0"/>
                </a:cubicBezTo>
                <a:close/>
                <a:moveTo>
                  <a:pt x="839" y="956"/>
                </a:moveTo>
                <a:cubicBezTo>
                  <a:pt x="799" y="956"/>
                  <a:pt x="766" y="975"/>
                  <a:pt x="766" y="997"/>
                </a:cubicBezTo>
                <a:cubicBezTo>
                  <a:pt x="766" y="1018"/>
                  <a:pt x="799" y="1036"/>
                  <a:pt x="839" y="1036"/>
                </a:cubicBezTo>
                <a:cubicBezTo>
                  <a:pt x="879" y="1036"/>
                  <a:pt x="913" y="1018"/>
                  <a:pt x="913" y="997"/>
                </a:cubicBezTo>
                <a:cubicBezTo>
                  <a:pt x="913" y="975"/>
                  <a:pt x="879" y="956"/>
                  <a:pt x="839" y="956"/>
                </a:cubicBezTo>
                <a:close/>
                <a:moveTo>
                  <a:pt x="1350" y="956"/>
                </a:moveTo>
                <a:cubicBezTo>
                  <a:pt x="1204" y="956"/>
                  <a:pt x="1095" y="974"/>
                  <a:pt x="1095" y="997"/>
                </a:cubicBezTo>
                <a:cubicBezTo>
                  <a:pt x="1095" y="1019"/>
                  <a:pt x="1204" y="1036"/>
                  <a:pt x="1350" y="1036"/>
                </a:cubicBezTo>
                <a:cubicBezTo>
                  <a:pt x="1496" y="1036"/>
                  <a:pt x="1606" y="1019"/>
                  <a:pt x="1606" y="997"/>
                </a:cubicBezTo>
                <a:cubicBezTo>
                  <a:pt x="1606" y="974"/>
                  <a:pt x="1496" y="956"/>
                  <a:pt x="1350" y="956"/>
                </a:cubicBezTo>
                <a:close/>
                <a:moveTo>
                  <a:pt x="1844" y="956"/>
                </a:moveTo>
                <a:cubicBezTo>
                  <a:pt x="1814" y="956"/>
                  <a:pt x="1789" y="975"/>
                  <a:pt x="1789" y="997"/>
                </a:cubicBezTo>
                <a:cubicBezTo>
                  <a:pt x="1789" y="1018"/>
                  <a:pt x="1814" y="1036"/>
                  <a:pt x="1844" y="1036"/>
                </a:cubicBezTo>
                <a:cubicBezTo>
                  <a:pt x="1874" y="1036"/>
                  <a:pt x="1898" y="1018"/>
                  <a:pt x="1898" y="997"/>
                </a:cubicBezTo>
                <a:cubicBezTo>
                  <a:pt x="1898" y="975"/>
                  <a:pt x="1874" y="956"/>
                  <a:pt x="1844" y="956"/>
                </a:cubicBezTo>
                <a:close/>
                <a:moveTo>
                  <a:pt x="2354" y="956"/>
                </a:moveTo>
                <a:cubicBezTo>
                  <a:pt x="2196" y="956"/>
                  <a:pt x="2081" y="973"/>
                  <a:pt x="2081" y="997"/>
                </a:cubicBezTo>
                <a:cubicBezTo>
                  <a:pt x="2081" y="1020"/>
                  <a:pt x="2196" y="1036"/>
                  <a:pt x="2354" y="1036"/>
                </a:cubicBezTo>
                <a:cubicBezTo>
                  <a:pt x="2512" y="1036"/>
                  <a:pt x="2628" y="1020"/>
                  <a:pt x="2628" y="997"/>
                </a:cubicBezTo>
                <a:cubicBezTo>
                  <a:pt x="2628" y="973"/>
                  <a:pt x="2512" y="956"/>
                  <a:pt x="2354" y="956"/>
                </a:cubicBezTo>
                <a:close/>
                <a:moveTo>
                  <a:pt x="2865" y="956"/>
                </a:moveTo>
                <a:cubicBezTo>
                  <a:pt x="2835" y="956"/>
                  <a:pt x="2811" y="975"/>
                  <a:pt x="2811" y="997"/>
                </a:cubicBezTo>
                <a:cubicBezTo>
                  <a:pt x="2811" y="1018"/>
                  <a:pt x="2835" y="1036"/>
                  <a:pt x="2865" y="1036"/>
                </a:cubicBezTo>
                <a:cubicBezTo>
                  <a:pt x="2896" y="1036"/>
                  <a:pt x="2920" y="1018"/>
                  <a:pt x="2920" y="997"/>
                </a:cubicBezTo>
                <a:cubicBezTo>
                  <a:pt x="2920" y="975"/>
                  <a:pt x="2896" y="956"/>
                  <a:pt x="2865" y="956"/>
                </a:cubicBezTo>
                <a:close/>
                <a:moveTo>
                  <a:pt x="3377" y="956"/>
                </a:moveTo>
                <a:cubicBezTo>
                  <a:pt x="3219" y="956"/>
                  <a:pt x="3103" y="973"/>
                  <a:pt x="3103" y="997"/>
                </a:cubicBezTo>
                <a:cubicBezTo>
                  <a:pt x="3103" y="1020"/>
                  <a:pt x="3219" y="1036"/>
                  <a:pt x="3377" y="1036"/>
                </a:cubicBezTo>
                <a:cubicBezTo>
                  <a:pt x="3535" y="1036"/>
                  <a:pt x="3650" y="1020"/>
                  <a:pt x="3650" y="997"/>
                </a:cubicBezTo>
                <a:cubicBezTo>
                  <a:pt x="3650" y="973"/>
                  <a:pt x="3535" y="956"/>
                  <a:pt x="3377" y="956"/>
                </a:cubicBezTo>
                <a:close/>
                <a:moveTo>
                  <a:pt x="3869" y="956"/>
                </a:moveTo>
                <a:cubicBezTo>
                  <a:pt x="3829" y="956"/>
                  <a:pt x="3797" y="975"/>
                  <a:pt x="3797" y="997"/>
                </a:cubicBezTo>
                <a:cubicBezTo>
                  <a:pt x="3797" y="1018"/>
                  <a:pt x="3829" y="1036"/>
                  <a:pt x="3869" y="1036"/>
                </a:cubicBezTo>
                <a:cubicBezTo>
                  <a:pt x="3909" y="1036"/>
                  <a:pt x="3942" y="1018"/>
                  <a:pt x="3942" y="997"/>
                </a:cubicBezTo>
                <a:cubicBezTo>
                  <a:pt x="3942" y="975"/>
                  <a:pt x="3909" y="956"/>
                  <a:pt x="3869" y="956"/>
                </a:cubicBezTo>
                <a:close/>
                <a:moveTo>
                  <a:pt x="4381" y="956"/>
                </a:moveTo>
                <a:cubicBezTo>
                  <a:pt x="4235" y="956"/>
                  <a:pt x="4125" y="974"/>
                  <a:pt x="4125" y="997"/>
                </a:cubicBezTo>
                <a:cubicBezTo>
                  <a:pt x="4125" y="1019"/>
                  <a:pt x="4235" y="1036"/>
                  <a:pt x="4381" y="1036"/>
                </a:cubicBezTo>
                <a:cubicBezTo>
                  <a:pt x="4527" y="1036"/>
                  <a:pt x="4636" y="1019"/>
                  <a:pt x="4636" y="997"/>
                </a:cubicBezTo>
                <a:cubicBezTo>
                  <a:pt x="4636" y="974"/>
                  <a:pt x="4527" y="956"/>
                  <a:pt x="4381" y="956"/>
                </a:cubicBezTo>
                <a:close/>
                <a:moveTo>
                  <a:pt x="4873" y="956"/>
                </a:moveTo>
                <a:cubicBezTo>
                  <a:pt x="4843" y="956"/>
                  <a:pt x="4818" y="975"/>
                  <a:pt x="4818" y="997"/>
                </a:cubicBezTo>
                <a:cubicBezTo>
                  <a:pt x="4818" y="1018"/>
                  <a:pt x="4843" y="1036"/>
                  <a:pt x="4873" y="1036"/>
                </a:cubicBezTo>
                <a:cubicBezTo>
                  <a:pt x="4903" y="1036"/>
                  <a:pt x="4928" y="1018"/>
                  <a:pt x="4928" y="997"/>
                </a:cubicBezTo>
                <a:cubicBezTo>
                  <a:pt x="4928" y="975"/>
                  <a:pt x="4903" y="956"/>
                  <a:pt x="4873" y="956"/>
                </a:cubicBezTo>
                <a:close/>
                <a:moveTo>
                  <a:pt x="5384" y="956"/>
                </a:moveTo>
                <a:cubicBezTo>
                  <a:pt x="5226" y="956"/>
                  <a:pt x="5110" y="973"/>
                  <a:pt x="5110" y="997"/>
                </a:cubicBezTo>
                <a:cubicBezTo>
                  <a:pt x="5110" y="1020"/>
                  <a:pt x="5226" y="1036"/>
                  <a:pt x="5384" y="1036"/>
                </a:cubicBezTo>
                <a:cubicBezTo>
                  <a:pt x="5543" y="1036"/>
                  <a:pt x="5659" y="1020"/>
                  <a:pt x="5659" y="997"/>
                </a:cubicBezTo>
                <a:cubicBezTo>
                  <a:pt x="5659" y="973"/>
                  <a:pt x="5543" y="956"/>
                  <a:pt x="5384" y="956"/>
                </a:cubicBezTo>
                <a:close/>
                <a:moveTo>
                  <a:pt x="6406" y="956"/>
                </a:moveTo>
                <a:cubicBezTo>
                  <a:pt x="6248" y="956"/>
                  <a:pt x="6133" y="973"/>
                  <a:pt x="6133" y="997"/>
                </a:cubicBezTo>
                <a:cubicBezTo>
                  <a:pt x="6133" y="1020"/>
                  <a:pt x="6248" y="1036"/>
                  <a:pt x="6406" y="1036"/>
                </a:cubicBezTo>
                <a:cubicBezTo>
                  <a:pt x="6565" y="1036"/>
                  <a:pt x="6680" y="1020"/>
                  <a:pt x="6680" y="997"/>
                </a:cubicBezTo>
                <a:cubicBezTo>
                  <a:pt x="6680" y="973"/>
                  <a:pt x="6565" y="956"/>
                  <a:pt x="6406" y="956"/>
                </a:cubicBezTo>
                <a:close/>
                <a:moveTo>
                  <a:pt x="6900" y="956"/>
                </a:moveTo>
                <a:cubicBezTo>
                  <a:pt x="6860" y="956"/>
                  <a:pt x="6826" y="975"/>
                  <a:pt x="6826" y="997"/>
                </a:cubicBezTo>
                <a:cubicBezTo>
                  <a:pt x="6826" y="1018"/>
                  <a:pt x="6860" y="1036"/>
                  <a:pt x="6900" y="1036"/>
                </a:cubicBezTo>
                <a:cubicBezTo>
                  <a:pt x="6940" y="1036"/>
                  <a:pt x="6972" y="1018"/>
                  <a:pt x="6972" y="997"/>
                </a:cubicBezTo>
                <a:cubicBezTo>
                  <a:pt x="6972" y="975"/>
                  <a:pt x="6940" y="956"/>
                  <a:pt x="6900" y="956"/>
                </a:cubicBezTo>
                <a:close/>
                <a:moveTo>
                  <a:pt x="7410" y="956"/>
                </a:moveTo>
                <a:cubicBezTo>
                  <a:pt x="7264" y="956"/>
                  <a:pt x="7155" y="974"/>
                  <a:pt x="7155" y="997"/>
                </a:cubicBezTo>
                <a:cubicBezTo>
                  <a:pt x="7155" y="1019"/>
                  <a:pt x="7264" y="1036"/>
                  <a:pt x="7410" y="1036"/>
                </a:cubicBezTo>
                <a:cubicBezTo>
                  <a:pt x="7556" y="1036"/>
                  <a:pt x="7666" y="1019"/>
                  <a:pt x="7666" y="997"/>
                </a:cubicBezTo>
                <a:cubicBezTo>
                  <a:pt x="7666" y="974"/>
                  <a:pt x="7556" y="956"/>
                  <a:pt x="7410" y="956"/>
                </a:cubicBezTo>
                <a:close/>
                <a:moveTo>
                  <a:pt x="7904" y="956"/>
                </a:moveTo>
                <a:cubicBezTo>
                  <a:pt x="7873" y="956"/>
                  <a:pt x="7849" y="975"/>
                  <a:pt x="7849" y="997"/>
                </a:cubicBezTo>
                <a:cubicBezTo>
                  <a:pt x="7849" y="1018"/>
                  <a:pt x="7873" y="1036"/>
                  <a:pt x="7904" y="1036"/>
                </a:cubicBezTo>
                <a:cubicBezTo>
                  <a:pt x="7934" y="1036"/>
                  <a:pt x="7958" y="1018"/>
                  <a:pt x="7958" y="997"/>
                </a:cubicBezTo>
                <a:cubicBezTo>
                  <a:pt x="7958" y="975"/>
                  <a:pt x="7934" y="956"/>
                  <a:pt x="7904" y="956"/>
                </a:cubicBezTo>
                <a:close/>
                <a:moveTo>
                  <a:pt x="8415" y="956"/>
                </a:moveTo>
                <a:cubicBezTo>
                  <a:pt x="8257" y="956"/>
                  <a:pt x="8141" y="973"/>
                  <a:pt x="8141" y="997"/>
                </a:cubicBezTo>
                <a:cubicBezTo>
                  <a:pt x="8141" y="1020"/>
                  <a:pt x="8257" y="1036"/>
                  <a:pt x="8415" y="1036"/>
                </a:cubicBezTo>
                <a:cubicBezTo>
                  <a:pt x="8573" y="1036"/>
                  <a:pt x="8688" y="1020"/>
                  <a:pt x="8688" y="997"/>
                </a:cubicBezTo>
                <a:cubicBezTo>
                  <a:pt x="8688" y="973"/>
                  <a:pt x="8573" y="956"/>
                  <a:pt x="8415" y="956"/>
                </a:cubicBezTo>
                <a:close/>
                <a:moveTo>
                  <a:pt x="8925" y="956"/>
                </a:moveTo>
                <a:cubicBezTo>
                  <a:pt x="8895" y="956"/>
                  <a:pt x="8871" y="975"/>
                  <a:pt x="8871" y="997"/>
                </a:cubicBezTo>
                <a:cubicBezTo>
                  <a:pt x="8871" y="1018"/>
                  <a:pt x="8895" y="1036"/>
                  <a:pt x="8925" y="1036"/>
                </a:cubicBezTo>
                <a:cubicBezTo>
                  <a:pt x="8955" y="1036"/>
                  <a:pt x="8980" y="1018"/>
                  <a:pt x="8980" y="997"/>
                </a:cubicBezTo>
                <a:cubicBezTo>
                  <a:pt x="8980" y="975"/>
                  <a:pt x="8955" y="956"/>
                  <a:pt x="8925" y="956"/>
                </a:cubicBezTo>
                <a:close/>
                <a:moveTo>
                  <a:pt x="9437" y="956"/>
                </a:moveTo>
                <a:cubicBezTo>
                  <a:pt x="9278" y="956"/>
                  <a:pt x="9163" y="973"/>
                  <a:pt x="9163" y="997"/>
                </a:cubicBezTo>
                <a:cubicBezTo>
                  <a:pt x="9163" y="1020"/>
                  <a:pt x="9278" y="1036"/>
                  <a:pt x="9437" y="1036"/>
                </a:cubicBezTo>
                <a:cubicBezTo>
                  <a:pt x="9595" y="1036"/>
                  <a:pt x="9711" y="1020"/>
                  <a:pt x="9711" y="997"/>
                </a:cubicBezTo>
                <a:cubicBezTo>
                  <a:pt x="9711" y="973"/>
                  <a:pt x="9595" y="956"/>
                  <a:pt x="9437" y="956"/>
                </a:cubicBezTo>
                <a:close/>
                <a:moveTo>
                  <a:pt x="9929" y="956"/>
                </a:moveTo>
                <a:cubicBezTo>
                  <a:pt x="9889" y="956"/>
                  <a:pt x="9856" y="975"/>
                  <a:pt x="9856" y="997"/>
                </a:cubicBezTo>
                <a:cubicBezTo>
                  <a:pt x="9856" y="1018"/>
                  <a:pt x="9889" y="1036"/>
                  <a:pt x="9929" y="1036"/>
                </a:cubicBezTo>
                <a:cubicBezTo>
                  <a:pt x="9969" y="1036"/>
                  <a:pt x="10003" y="1018"/>
                  <a:pt x="10003" y="997"/>
                </a:cubicBezTo>
                <a:cubicBezTo>
                  <a:pt x="10003" y="975"/>
                  <a:pt x="9969" y="956"/>
                  <a:pt x="9929" y="956"/>
                </a:cubicBezTo>
                <a:close/>
                <a:moveTo>
                  <a:pt x="10423" y="956"/>
                </a:moveTo>
                <a:cubicBezTo>
                  <a:pt x="10264" y="956"/>
                  <a:pt x="10148" y="973"/>
                  <a:pt x="10148" y="997"/>
                </a:cubicBezTo>
                <a:cubicBezTo>
                  <a:pt x="10148" y="1020"/>
                  <a:pt x="10264" y="1036"/>
                  <a:pt x="10423" y="1036"/>
                </a:cubicBezTo>
                <a:cubicBezTo>
                  <a:pt x="10581" y="1036"/>
                  <a:pt x="10696" y="1020"/>
                  <a:pt x="10696" y="997"/>
                </a:cubicBezTo>
                <a:cubicBezTo>
                  <a:pt x="10696" y="973"/>
                  <a:pt x="10581" y="956"/>
                  <a:pt x="10423" y="956"/>
                </a:cubicBezTo>
                <a:close/>
                <a:moveTo>
                  <a:pt x="10933" y="956"/>
                </a:moveTo>
                <a:cubicBezTo>
                  <a:pt x="10903" y="956"/>
                  <a:pt x="10878" y="975"/>
                  <a:pt x="10878" y="997"/>
                </a:cubicBezTo>
                <a:cubicBezTo>
                  <a:pt x="10878" y="1018"/>
                  <a:pt x="10903" y="1036"/>
                  <a:pt x="10933" y="1036"/>
                </a:cubicBezTo>
                <a:cubicBezTo>
                  <a:pt x="10963" y="1036"/>
                  <a:pt x="10988" y="1018"/>
                  <a:pt x="10988" y="997"/>
                </a:cubicBezTo>
                <a:cubicBezTo>
                  <a:pt x="10988" y="975"/>
                  <a:pt x="10963" y="956"/>
                  <a:pt x="10933" y="956"/>
                </a:cubicBezTo>
                <a:close/>
                <a:moveTo>
                  <a:pt x="11444" y="956"/>
                </a:moveTo>
                <a:cubicBezTo>
                  <a:pt x="11286" y="956"/>
                  <a:pt x="11170" y="973"/>
                  <a:pt x="11170" y="997"/>
                </a:cubicBezTo>
                <a:cubicBezTo>
                  <a:pt x="11170" y="1020"/>
                  <a:pt x="11286" y="1036"/>
                  <a:pt x="11444" y="1036"/>
                </a:cubicBezTo>
                <a:cubicBezTo>
                  <a:pt x="11603" y="1036"/>
                  <a:pt x="11718" y="1020"/>
                  <a:pt x="11718" y="997"/>
                </a:cubicBezTo>
                <a:cubicBezTo>
                  <a:pt x="11718" y="973"/>
                  <a:pt x="11603" y="956"/>
                  <a:pt x="11444" y="956"/>
                </a:cubicBezTo>
                <a:close/>
                <a:moveTo>
                  <a:pt x="319" y="965"/>
                </a:moveTo>
                <a:lnTo>
                  <a:pt x="18" y="976"/>
                </a:lnTo>
                <a:lnTo>
                  <a:pt x="7" y="1185"/>
                </a:lnTo>
                <a:cubicBezTo>
                  <a:pt x="1" y="1306"/>
                  <a:pt x="11" y="1395"/>
                  <a:pt x="32" y="1395"/>
                </a:cubicBezTo>
                <a:cubicBezTo>
                  <a:pt x="52" y="1395"/>
                  <a:pt x="74" y="1319"/>
                  <a:pt x="80" y="1226"/>
                </a:cubicBezTo>
                <a:lnTo>
                  <a:pt x="91" y="1056"/>
                </a:lnTo>
                <a:lnTo>
                  <a:pt x="356" y="1044"/>
                </a:lnTo>
                <a:cubicBezTo>
                  <a:pt x="501" y="1038"/>
                  <a:pt x="621" y="1015"/>
                  <a:pt x="621" y="993"/>
                </a:cubicBezTo>
                <a:cubicBezTo>
                  <a:pt x="621" y="969"/>
                  <a:pt x="502" y="958"/>
                  <a:pt x="319" y="965"/>
                </a:cubicBezTo>
                <a:close/>
                <a:moveTo>
                  <a:pt x="11718" y="1236"/>
                </a:moveTo>
                <a:cubicBezTo>
                  <a:pt x="11698" y="1236"/>
                  <a:pt x="11682" y="1263"/>
                  <a:pt x="11682" y="1296"/>
                </a:cubicBezTo>
                <a:cubicBezTo>
                  <a:pt x="11682" y="1329"/>
                  <a:pt x="11698" y="1355"/>
                  <a:pt x="11718" y="1355"/>
                </a:cubicBezTo>
                <a:cubicBezTo>
                  <a:pt x="11739" y="1355"/>
                  <a:pt x="11754" y="1329"/>
                  <a:pt x="11754" y="1296"/>
                </a:cubicBezTo>
                <a:cubicBezTo>
                  <a:pt x="11754" y="1263"/>
                  <a:pt x="11738" y="1236"/>
                  <a:pt x="11718" y="1236"/>
                </a:cubicBezTo>
                <a:close/>
                <a:moveTo>
                  <a:pt x="11718" y="1555"/>
                </a:moveTo>
                <a:cubicBezTo>
                  <a:pt x="11698" y="1555"/>
                  <a:pt x="11682" y="1674"/>
                  <a:pt x="11682" y="1833"/>
                </a:cubicBezTo>
                <a:cubicBezTo>
                  <a:pt x="11682" y="1993"/>
                  <a:pt x="11698" y="2112"/>
                  <a:pt x="11718" y="2112"/>
                </a:cubicBezTo>
                <a:cubicBezTo>
                  <a:pt x="11739" y="2112"/>
                  <a:pt x="11754" y="1993"/>
                  <a:pt x="11754" y="1833"/>
                </a:cubicBezTo>
                <a:cubicBezTo>
                  <a:pt x="11754" y="1674"/>
                  <a:pt x="11739" y="1555"/>
                  <a:pt x="11718" y="1555"/>
                </a:cubicBezTo>
                <a:close/>
                <a:moveTo>
                  <a:pt x="36" y="1594"/>
                </a:moveTo>
                <a:cubicBezTo>
                  <a:pt x="16" y="1594"/>
                  <a:pt x="0" y="1621"/>
                  <a:pt x="0" y="1654"/>
                </a:cubicBezTo>
                <a:cubicBezTo>
                  <a:pt x="0" y="1687"/>
                  <a:pt x="16" y="1714"/>
                  <a:pt x="36" y="1714"/>
                </a:cubicBezTo>
                <a:cubicBezTo>
                  <a:pt x="56" y="1714"/>
                  <a:pt x="72" y="1687"/>
                  <a:pt x="72" y="1654"/>
                </a:cubicBezTo>
                <a:cubicBezTo>
                  <a:pt x="72" y="1621"/>
                  <a:pt x="56" y="1594"/>
                  <a:pt x="36" y="1594"/>
                </a:cubicBezTo>
                <a:close/>
                <a:moveTo>
                  <a:pt x="36" y="1913"/>
                </a:moveTo>
                <a:cubicBezTo>
                  <a:pt x="-4" y="1913"/>
                  <a:pt x="-15" y="2441"/>
                  <a:pt x="24" y="2484"/>
                </a:cubicBezTo>
                <a:cubicBezTo>
                  <a:pt x="69" y="2533"/>
                  <a:pt x="72" y="2512"/>
                  <a:pt x="72" y="2212"/>
                </a:cubicBezTo>
                <a:cubicBezTo>
                  <a:pt x="72" y="2039"/>
                  <a:pt x="58" y="1913"/>
                  <a:pt x="36" y="1913"/>
                </a:cubicBezTo>
                <a:close/>
                <a:moveTo>
                  <a:pt x="11718" y="2312"/>
                </a:moveTo>
                <a:cubicBezTo>
                  <a:pt x="11698" y="2312"/>
                  <a:pt x="11682" y="2348"/>
                  <a:pt x="11682" y="2393"/>
                </a:cubicBezTo>
                <a:cubicBezTo>
                  <a:pt x="11682" y="2438"/>
                  <a:pt x="11698" y="2465"/>
                  <a:pt x="11718" y="2451"/>
                </a:cubicBezTo>
                <a:cubicBezTo>
                  <a:pt x="11739" y="2438"/>
                  <a:pt x="11754" y="2400"/>
                  <a:pt x="11754" y="2369"/>
                </a:cubicBezTo>
                <a:cubicBezTo>
                  <a:pt x="11754" y="2337"/>
                  <a:pt x="11738" y="2312"/>
                  <a:pt x="11718" y="2312"/>
                </a:cubicBezTo>
                <a:close/>
                <a:moveTo>
                  <a:pt x="11718" y="2631"/>
                </a:moveTo>
                <a:cubicBezTo>
                  <a:pt x="11697" y="2631"/>
                  <a:pt x="11682" y="2756"/>
                  <a:pt x="11682" y="2929"/>
                </a:cubicBezTo>
                <a:cubicBezTo>
                  <a:pt x="11682" y="3101"/>
                  <a:pt x="11697" y="3228"/>
                  <a:pt x="11718" y="3228"/>
                </a:cubicBezTo>
                <a:cubicBezTo>
                  <a:pt x="11740" y="3228"/>
                  <a:pt x="11754" y="3101"/>
                  <a:pt x="11754" y="2929"/>
                </a:cubicBezTo>
                <a:cubicBezTo>
                  <a:pt x="11754" y="2756"/>
                  <a:pt x="11740" y="2631"/>
                  <a:pt x="11718" y="2631"/>
                </a:cubicBezTo>
                <a:close/>
                <a:moveTo>
                  <a:pt x="36" y="2670"/>
                </a:moveTo>
                <a:cubicBezTo>
                  <a:pt x="16" y="2670"/>
                  <a:pt x="0" y="2706"/>
                  <a:pt x="0" y="2750"/>
                </a:cubicBezTo>
                <a:cubicBezTo>
                  <a:pt x="0" y="2794"/>
                  <a:pt x="16" y="2830"/>
                  <a:pt x="36" y="2830"/>
                </a:cubicBezTo>
                <a:cubicBezTo>
                  <a:pt x="56" y="2830"/>
                  <a:pt x="72" y="2794"/>
                  <a:pt x="72" y="2750"/>
                </a:cubicBezTo>
                <a:cubicBezTo>
                  <a:pt x="72" y="2706"/>
                  <a:pt x="56" y="2670"/>
                  <a:pt x="36" y="2670"/>
                </a:cubicBezTo>
                <a:close/>
                <a:moveTo>
                  <a:pt x="36" y="3009"/>
                </a:moveTo>
                <a:cubicBezTo>
                  <a:pt x="16" y="3023"/>
                  <a:pt x="0" y="3158"/>
                  <a:pt x="0" y="3310"/>
                </a:cubicBezTo>
                <a:cubicBezTo>
                  <a:pt x="0" y="3468"/>
                  <a:pt x="16" y="3587"/>
                  <a:pt x="36" y="3587"/>
                </a:cubicBezTo>
                <a:cubicBezTo>
                  <a:pt x="58" y="3587"/>
                  <a:pt x="72" y="3460"/>
                  <a:pt x="72" y="3286"/>
                </a:cubicBezTo>
                <a:cubicBezTo>
                  <a:pt x="72" y="3095"/>
                  <a:pt x="60" y="2994"/>
                  <a:pt x="36" y="3009"/>
                </a:cubicBezTo>
                <a:close/>
                <a:moveTo>
                  <a:pt x="11718" y="3427"/>
                </a:moveTo>
                <a:cubicBezTo>
                  <a:pt x="11698" y="3427"/>
                  <a:pt x="11682" y="3454"/>
                  <a:pt x="11682" y="3487"/>
                </a:cubicBezTo>
                <a:cubicBezTo>
                  <a:pt x="11682" y="3520"/>
                  <a:pt x="11698" y="3547"/>
                  <a:pt x="11718" y="3547"/>
                </a:cubicBezTo>
                <a:cubicBezTo>
                  <a:pt x="11739" y="3547"/>
                  <a:pt x="11754" y="3520"/>
                  <a:pt x="11754" y="3487"/>
                </a:cubicBezTo>
                <a:cubicBezTo>
                  <a:pt x="11754" y="3454"/>
                  <a:pt x="11738" y="3427"/>
                  <a:pt x="11718" y="3427"/>
                </a:cubicBezTo>
                <a:close/>
                <a:moveTo>
                  <a:pt x="11718" y="3746"/>
                </a:moveTo>
                <a:cubicBezTo>
                  <a:pt x="11697" y="3746"/>
                  <a:pt x="11682" y="3872"/>
                  <a:pt x="11682" y="4045"/>
                </a:cubicBezTo>
                <a:cubicBezTo>
                  <a:pt x="11682" y="4218"/>
                  <a:pt x="11697" y="4344"/>
                  <a:pt x="11718" y="4344"/>
                </a:cubicBezTo>
                <a:cubicBezTo>
                  <a:pt x="11740" y="4344"/>
                  <a:pt x="11754" y="4218"/>
                  <a:pt x="11754" y="4045"/>
                </a:cubicBezTo>
                <a:cubicBezTo>
                  <a:pt x="11754" y="3872"/>
                  <a:pt x="11740" y="3746"/>
                  <a:pt x="11718" y="3746"/>
                </a:cubicBezTo>
                <a:close/>
                <a:moveTo>
                  <a:pt x="36" y="3786"/>
                </a:moveTo>
                <a:cubicBezTo>
                  <a:pt x="16" y="3786"/>
                  <a:pt x="0" y="3813"/>
                  <a:pt x="0" y="3846"/>
                </a:cubicBezTo>
                <a:cubicBezTo>
                  <a:pt x="0" y="3879"/>
                  <a:pt x="16" y="3906"/>
                  <a:pt x="36" y="3906"/>
                </a:cubicBezTo>
                <a:cubicBezTo>
                  <a:pt x="56" y="3906"/>
                  <a:pt x="72" y="3879"/>
                  <a:pt x="72" y="3846"/>
                </a:cubicBezTo>
                <a:cubicBezTo>
                  <a:pt x="72" y="3813"/>
                  <a:pt x="56" y="3786"/>
                  <a:pt x="36" y="3786"/>
                </a:cubicBezTo>
                <a:close/>
                <a:moveTo>
                  <a:pt x="36" y="4105"/>
                </a:moveTo>
                <a:cubicBezTo>
                  <a:pt x="15" y="4105"/>
                  <a:pt x="0" y="4231"/>
                  <a:pt x="0" y="4404"/>
                </a:cubicBezTo>
                <a:cubicBezTo>
                  <a:pt x="0" y="4577"/>
                  <a:pt x="15" y="4702"/>
                  <a:pt x="36" y="4702"/>
                </a:cubicBezTo>
                <a:cubicBezTo>
                  <a:pt x="58" y="4702"/>
                  <a:pt x="72" y="4577"/>
                  <a:pt x="72" y="4404"/>
                </a:cubicBezTo>
                <a:cubicBezTo>
                  <a:pt x="72" y="4231"/>
                  <a:pt x="58" y="4105"/>
                  <a:pt x="36" y="4105"/>
                </a:cubicBezTo>
                <a:close/>
                <a:moveTo>
                  <a:pt x="11718" y="4543"/>
                </a:moveTo>
                <a:cubicBezTo>
                  <a:pt x="11698" y="4543"/>
                  <a:pt x="11682" y="4570"/>
                  <a:pt x="11682" y="4603"/>
                </a:cubicBezTo>
                <a:cubicBezTo>
                  <a:pt x="11682" y="4636"/>
                  <a:pt x="11698" y="4663"/>
                  <a:pt x="11718" y="4663"/>
                </a:cubicBezTo>
                <a:cubicBezTo>
                  <a:pt x="11739" y="4663"/>
                  <a:pt x="11754" y="4636"/>
                  <a:pt x="11754" y="4603"/>
                </a:cubicBezTo>
                <a:cubicBezTo>
                  <a:pt x="11754" y="4570"/>
                  <a:pt x="11738" y="4543"/>
                  <a:pt x="11718" y="4543"/>
                </a:cubicBezTo>
                <a:close/>
                <a:moveTo>
                  <a:pt x="11718" y="4862"/>
                </a:moveTo>
                <a:cubicBezTo>
                  <a:pt x="11698" y="4862"/>
                  <a:pt x="11682" y="4981"/>
                  <a:pt x="11682" y="5141"/>
                </a:cubicBezTo>
                <a:cubicBezTo>
                  <a:pt x="11682" y="5300"/>
                  <a:pt x="11698" y="5420"/>
                  <a:pt x="11718" y="5420"/>
                </a:cubicBezTo>
                <a:cubicBezTo>
                  <a:pt x="11739" y="5420"/>
                  <a:pt x="11754" y="5300"/>
                  <a:pt x="11754" y="5141"/>
                </a:cubicBezTo>
                <a:cubicBezTo>
                  <a:pt x="11754" y="4981"/>
                  <a:pt x="11739" y="4862"/>
                  <a:pt x="11718" y="4862"/>
                </a:cubicBezTo>
                <a:close/>
                <a:moveTo>
                  <a:pt x="36" y="4902"/>
                </a:moveTo>
                <a:cubicBezTo>
                  <a:pt x="16" y="4902"/>
                  <a:pt x="0" y="4929"/>
                  <a:pt x="0" y="4962"/>
                </a:cubicBezTo>
                <a:cubicBezTo>
                  <a:pt x="0" y="4995"/>
                  <a:pt x="16" y="5021"/>
                  <a:pt x="36" y="5021"/>
                </a:cubicBezTo>
                <a:cubicBezTo>
                  <a:pt x="56" y="5021"/>
                  <a:pt x="72" y="4995"/>
                  <a:pt x="72" y="4962"/>
                </a:cubicBezTo>
                <a:cubicBezTo>
                  <a:pt x="72" y="4929"/>
                  <a:pt x="56" y="4902"/>
                  <a:pt x="36" y="4902"/>
                </a:cubicBezTo>
                <a:close/>
                <a:moveTo>
                  <a:pt x="36" y="5221"/>
                </a:moveTo>
                <a:cubicBezTo>
                  <a:pt x="16" y="5221"/>
                  <a:pt x="0" y="5340"/>
                  <a:pt x="0" y="5500"/>
                </a:cubicBezTo>
                <a:cubicBezTo>
                  <a:pt x="0" y="5659"/>
                  <a:pt x="16" y="5778"/>
                  <a:pt x="36" y="5778"/>
                </a:cubicBezTo>
                <a:cubicBezTo>
                  <a:pt x="57" y="5778"/>
                  <a:pt x="72" y="5659"/>
                  <a:pt x="72" y="5500"/>
                </a:cubicBezTo>
                <a:cubicBezTo>
                  <a:pt x="72" y="5340"/>
                  <a:pt x="57" y="5221"/>
                  <a:pt x="36" y="5221"/>
                </a:cubicBezTo>
                <a:close/>
                <a:moveTo>
                  <a:pt x="11718" y="5619"/>
                </a:moveTo>
                <a:cubicBezTo>
                  <a:pt x="11698" y="5619"/>
                  <a:pt x="11682" y="5656"/>
                  <a:pt x="11682" y="5701"/>
                </a:cubicBezTo>
                <a:cubicBezTo>
                  <a:pt x="11682" y="5747"/>
                  <a:pt x="11698" y="5772"/>
                  <a:pt x="11718" y="5759"/>
                </a:cubicBezTo>
                <a:cubicBezTo>
                  <a:pt x="11739" y="5745"/>
                  <a:pt x="11754" y="5708"/>
                  <a:pt x="11754" y="5676"/>
                </a:cubicBezTo>
                <a:cubicBezTo>
                  <a:pt x="11754" y="5645"/>
                  <a:pt x="11738" y="5619"/>
                  <a:pt x="11718" y="5619"/>
                </a:cubicBezTo>
                <a:close/>
                <a:moveTo>
                  <a:pt x="11718" y="5938"/>
                </a:moveTo>
                <a:cubicBezTo>
                  <a:pt x="11697" y="5938"/>
                  <a:pt x="11682" y="6064"/>
                  <a:pt x="11682" y="6237"/>
                </a:cubicBezTo>
                <a:cubicBezTo>
                  <a:pt x="11682" y="6410"/>
                  <a:pt x="11697" y="6535"/>
                  <a:pt x="11718" y="6535"/>
                </a:cubicBezTo>
                <a:cubicBezTo>
                  <a:pt x="11740" y="6535"/>
                  <a:pt x="11754" y="6410"/>
                  <a:pt x="11754" y="6237"/>
                </a:cubicBezTo>
                <a:cubicBezTo>
                  <a:pt x="11754" y="6064"/>
                  <a:pt x="11740" y="5938"/>
                  <a:pt x="11718" y="5938"/>
                </a:cubicBezTo>
                <a:close/>
                <a:moveTo>
                  <a:pt x="36" y="5978"/>
                </a:moveTo>
                <a:cubicBezTo>
                  <a:pt x="16" y="5978"/>
                  <a:pt x="0" y="6014"/>
                  <a:pt x="0" y="6058"/>
                </a:cubicBezTo>
                <a:cubicBezTo>
                  <a:pt x="0" y="6101"/>
                  <a:pt x="16" y="6137"/>
                  <a:pt x="36" y="6137"/>
                </a:cubicBezTo>
                <a:cubicBezTo>
                  <a:pt x="56" y="6137"/>
                  <a:pt x="72" y="6101"/>
                  <a:pt x="72" y="6058"/>
                </a:cubicBezTo>
                <a:cubicBezTo>
                  <a:pt x="72" y="6014"/>
                  <a:pt x="56" y="5978"/>
                  <a:pt x="36" y="5978"/>
                </a:cubicBezTo>
                <a:close/>
                <a:moveTo>
                  <a:pt x="36" y="6297"/>
                </a:moveTo>
                <a:cubicBezTo>
                  <a:pt x="15" y="6297"/>
                  <a:pt x="0" y="6422"/>
                  <a:pt x="0" y="6595"/>
                </a:cubicBezTo>
                <a:cubicBezTo>
                  <a:pt x="0" y="6768"/>
                  <a:pt x="15" y="6894"/>
                  <a:pt x="36" y="6894"/>
                </a:cubicBezTo>
                <a:cubicBezTo>
                  <a:pt x="58" y="6894"/>
                  <a:pt x="72" y="6768"/>
                  <a:pt x="72" y="6595"/>
                </a:cubicBezTo>
                <a:cubicBezTo>
                  <a:pt x="72" y="6422"/>
                  <a:pt x="58" y="6297"/>
                  <a:pt x="36" y="6297"/>
                </a:cubicBezTo>
                <a:close/>
                <a:moveTo>
                  <a:pt x="11718" y="6735"/>
                </a:moveTo>
                <a:cubicBezTo>
                  <a:pt x="11698" y="6735"/>
                  <a:pt x="11682" y="6762"/>
                  <a:pt x="11682" y="6795"/>
                </a:cubicBezTo>
                <a:cubicBezTo>
                  <a:pt x="11682" y="6828"/>
                  <a:pt x="11698" y="6855"/>
                  <a:pt x="11718" y="6855"/>
                </a:cubicBezTo>
                <a:cubicBezTo>
                  <a:pt x="11739" y="6855"/>
                  <a:pt x="11754" y="6828"/>
                  <a:pt x="11754" y="6795"/>
                </a:cubicBezTo>
                <a:cubicBezTo>
                  <a:pt x="11754" y="6762"/>
                  <a:pt x="11738" y="6735"/>
                  <a:pt x="11718" y="6735"/>
                </a:cubicBezTo>
                <a:close/>
                <a:moveTo>
                  <a:pt x="36" y="7093"/>
                </a:moveTo>
                <a:cubicBezTo>
                  <a:pt x="16" y="7093"/>
                  <a:pt x="0" y="7120"/>
                  <a:pt x="0" y="7153"/>
                </a:cubicBezTo>
                <a:cubicBezTo>
                  <a:pt x="0" y="7186"/>
                  <a:pt x="16" y="7213"/>
                  <a:pt x="36" y="7213"/>
                </a:cubicBezTo>
                <a:cubicBezTo>
                  <a:pt x="56" y="7213"/>
                  <a:pt x="72" y="7186"/>
                  <a:pt x="72" y="7153"/>
                </a:cubicBezTo>
                <a:cubicBezTo>
                  <a:pt x="72" y="7120"/>
                  <a:pt x="56" y="7093"/>
                  <a:pt x="36" y="7093"/>
                </a:cubicBezTo>
                <a:close/>
                <a:moveTo>
                  <a:pt x="36" y="7412"/>
                </a:moveTo>
                <a:cubicBezTo>
                  <a:pt x="15" y="7412"/>
                  <a:pt x="0" y="7539"/>
                  <a:pt x="0" y="7711"/>
                </a:cubicBezTo>
                <a:cubicBezTo>
                  <a:pt x="0" y="7884"/>
                  <a:pt x="15" y="8010"/>
                  <a:pt x="36" y="8010"/>
                </a:cubicBezTo>
                <a:cubicBezTo>
                  <a:pt x="58" y="8010"/>
                  <a:pt x="72" y="7884"/>
                  <a:pt x="72" y="7711"/>
                </a:cubicBezTo>
                <a:cubicBezTo>
                  <a:pt x="72" y="7539"/>
                  <a:pt x="58" y="7412"/>
                  <a:pt x="36" y="7412"/>
                </a:cubicBezTo>
                <a:close/>
                <a:moveTo>
                  <a:pt x="11718" y="7831"/>
                </a:moveTo>
                <a:cubicBezTo>
                  <a:pt x="11698" y="7817"/>
                  <a:pt x="11682" y="7843"/>
                  <a:pt x="11682" y="7888"/>
                </a:cubicBezTo>
                <a:cubicBezTo>
                  <a:pt x="11682" y="7933"/>
                  <a:pt x="11698" y="7970"/>
                  <a:pt x="11718" y="7970"/>
                </a:cubicBezTo>
                <a:cubicBezTo>
                  <a:pt x="11739" y="7970"/>
                  <a:pt x="11754" y="7945"/>
                  <a:pt x="11754" y="7913"/>
                </a:cubicBezTo>
                <a:cubicBezTo>
                  <a:pt x="11754" y="7882"/>
                  <a:pt x="11738" y="7845"/>
                  <a:pt x="11718" y="7831"/>
                </a:cubicBezTo>
                <a:close/>
                <a:moveTo>
                  <a:pt x="11718" y="8169"/>
                </a:moveTo>
                <a:cubicBezTo>
                  <a:pt x="11698" y="8169"/>
                  <a:pt x="11682" y="8290"/>
                  <a:pt x="11682" y="8449"/>
                </a:cubicBezTo>
                <a:cubicBezTo>
                  <a:pt x="11682" y="8608"/>
                  <a:pt x="11698" y="8727"/>
                  <a:pt x="11718" y="8727"/>
                </a:cubicBezTo>
                <a:cubicBezTo>
                  <a:pt x="11739" y="8728"/>
                  <a:pt x="11754" y="8608"/>
                  <a:pt x="11754" y="8449"/>
                </a:cubicBezTo>
                <a:cubicBezTo>
                  <a:pt x="11754" y="8290"/>
                  <a:pt x="11739" y="8169"/>
                  <a:pt x="11718" y="8169"/>
                </a:cubicBezTo>
                <a:close/>
                <a:moveTo>
                  <a:pt x="36" y="8210"/>
                </a:moveTo>
                <a:cubicBezTo>
                  <a:pt x="16" y="8210"/>
                  <a:pt x="0" y="8237"/>
                  <a:pt x="0" y="8269"/>
                </a:cubicBezTo>
                <a:cubicBezTo>
                  <a:pt x="0" y="8302"/>
                  <a:pt x="16" y="8329"/>
                  <a:pt x="36" y="8329"/>
                </a:cubicBezTo>
                <a:cubicBezTo>
                  <a:pt x="56" y="8329"/>
                  <a:pt x="72" y="8302"/>
                  <a:pt x="72" y="8269"/>
                </a:cubicBezTo>
                <a:cubicBezTo>
                  <a:pt x="72" y="8237"/>
                  <a:pt x="56" y="8210"/>
                  <a:pt x="36" y="8210"/>
                </a:cubicBezTo>
                <a:close/>
                <a:moveTo>
                  <a:pt x="36" y="8528"/>
                </a:moveTo>
                <a:cubicBezTo>
                  <a:pt x="16" y="8528"/>
                  <a:pt x="0" y="8648"/>
                  <a:pt x="0" y="8807"/>
                </a:cubicBezTo>
                <a:cubicBezTo>
                  <a:pt x="0" y="8966"/>
                  <a:pt x="16" y="9086"/>
                  <a:pt x="36" y="9086"/>
                </a:cubicBezTo>
                <a:cubicBezTo>
                  <a:pt x="57" y="9086"/>
                  <a:pt x="72" y="8966"/>
                  <a:pt x="72" y="8807"/>
                </a:cubicBezTo>
                <a:cubicBezTo>
                  <a:pt x="72" y="8648"/>
                  <a:pt x="57" y="8528"/>
                  <a:pt x="36" y="8528"/>
                </a:cubicBezTo>
                <a:close/>
                <a:moveTo>
                  <a:pt x="11718" y="8927"/>
                </a:moveTo>
                <a:cubicBezTo>
                  <a:pt x="11698" y="8927"/>
                  <a:pt x="11682" y="8954"/>
                  <a:pt x="11682" y="8986"/>
                </a:cubicBezTo>
                <a:cubicBezTo>
                  <a:pt x="11682" y="9019"/>
                  <a:pt x="11698" y="9046"/>
                  <a:pt x="11718" y="9046"/>
                </a:cubicBezTo>
                <a:cubicBezTo>
                  <a:pt x="11739" y="9046"/>
                  <a:pt x="11754" y="9019"/>
                  <a:pt x="11754" y="8986"/>
                </a:cubicBezTo>
                <a:cubicBezTo>
                  <a:pt x="11754" y="8954"/>
                  <a:pt x="11738" y="8927"/>
                  <a:pt x="11718" y="8927"/>
                </a:cubicBezTo>
                <a:close/>
                <a:moveTo>
                  <a:pt x="11718" y="9245"/>
                </a:moveTo>
                <a:cubicBezTo>
                  <a:pt x="11697" y="9245"/>
                  <a:pt x="11682" y="9372"/>
                  <a:pt x="11682" y="9545"/>
                </a:cubicBezTo>
                <a:cubicBezTo>
                  <a:pt x="11682" y="9717"/>
                  <a:pt x="11697" y="9844"/>
                  <a:pt x="11718" y="9844"/>
                </a:cubicBezTo>
                <a:cubicBezTo>
                  <a:pt x="11740" y="9844"/>
                  <a:pt x="11754" y="9717"/>
                  <a:pt x="11754" y="9545"/>
                </a:cubicBezTo>
                <a:cubicBezTo>
                  <a:pt x="11754" y="9372"/>
                  <a:pt x="11740" y="9245"/>
                  <a:pt x="11718" y="9245"/>
                </a:cubicBezTo>
                <a:close/>
                <a:moveTo>
                  <a:pt x="39" y="9284"/>
                </a:moveTo>
                <a:cubicBezTo>
                  <a:pt x="31" y="9283"/>
                  <a:pt x="23" y="9287"/>
                  <a:pt x="13" y="9297"/>
                </a:cubicBezTo>
                <a:cubicBezTo>
                  <a:pt x="1" y="9310"/>
                  <a:pt x="4" y="9354"/>
                  <a:pt x="19" y="9393"/>
                </a:cubicBezTo>
                <a:cubicBezTo>
                  <a:pt x="46" y="9461"/>
                  <a:pt x="48" y="9462"/>
                  <a:pt x="63" y="9392"/>
                </a:cubicBezTo>
                <a:cubicBezTo>
                  <a:pt x="76" y="9333"/>
                  <a:pt x="62" y="9286"/>
                  <a:pt x="39" y="9284"/>
                </a:cubicBezTo>
                <a:close/>
                <a:moveTo>
                  <a:pt x="36" y="9604"/>
                </a:moveTo>
                <a:cubicBezTo>
                  <a:pt x="15" y="9604"/>
                  <a:pt x="0" y="9731"/>
                  <a:pt x="0" y="9904"/>
                </a:cubicBezTo>
                <a:cubicBezTo>
                  <a:pt x="0" y="10076"/>
                  <a:pt x="15" y="10203"/>
                  <a:pt x="36" y="10203"/>
                </a:cubicBezTo>
                <a:cubicBezTo>
                  <a:pt x="58" y="10203"/>
                  <a:pt x="72" y="10076"/>
                  <a:pt x="72" y="9904"/>
                </a:cubicBezTo>
                <a:cubicBezTo>
                  <a:pt x="72" y="9731"/>
                  <a:pt x="58" y="9604"/>
                  <a:pt x="36" y="9604"/>
                </a:cubicBezTo>
                <a:close/>
                <a:moveTo>
                  <a:pt x="11718" y="10043"/>
                </a:moveTo>
                <a:cubicBezTo>
                  <a:pt x="11698" y="10043"/>
                  <a:pt x="11682" y="10070"/>
                  <a:pt x="11682" y="10103"/>
                </a:cubicBezTo>
                <a:cubicBezTo>
                  <a:pt x="11682" y="10136"/>
                  <a:pt x="11698" y="10162"/>
                  <a:pt x="11718" y="10162"/>
                </a:cubicBezTo>
                <a:cubicBezTo>
                  <a:pt x="11739" y="10162"/>
                  <a:pt x="11754" y="10136"/>
                  <a:pt x="11754" y="10103"/>
                </a:cubicBezTo>
                <a:cubicBezTo>
                  <a:pt x="11754" y="10070"/>
                  <a:pt x="11738" y="10043"/>
                  <a:pt x="11718" y="10043"/>
                </a:cubicBezTo>
                <a:close/>
                <a:moveTo>
                  <a:pt x="11718" y="10362"/>
                </a:moveTo>
                <a:cubicBezTo>
                  <a:pt x="11697" y="10362"/>
                  <a:pt x="11682" y="10488"/>
                  <a:pt x="11682" y="10663"/>
                </a:cubicBezTo>
                <a:cubicBezTo>
                  <a:pt x="11682" y="10853"/>
                  <a:pt x="11695" y="10955"/>
                  <a:pt x="11718" y="10939"/>
                </a:cubicBezTo>
                <a:cubicBezTo>
                  <a:pt x="11739" y="10926"/>
                  <a:pt x="11754" y="10790"/>
                  <a:pt x="11754" y="10638"/>
                </a:cubicBezTo>
                <a:cubicBezTo>
                  <a:pt x="11754" y="10480"/>
                  <a:pt x="11739" y="10362"/>
                  <a:pt x="11718" y="10362"/>
                </a:cubicBezTo>
                <a:close/>
                <a:moveTo>
                  <a:pt x="36" y="10402"/>
                </a:moveTo>
                <a:cubicBezTo>
                  <a:pt x="16" y="10402"/>
                  <a:pt x="0" y="10429"/>
                  <a:pt x="0" y="10462"/>
                </a:cubicBezTo>
                <a:cubicBezTo>
                  <a:pt x="0" y="10494"/>
                  <a:pt x="16" y="10521"/>
                  <a:pt x="36" y="10521"/>
                </a:cubicBezTo>
                <a:cubicBezTo>
                  <a:pt x="56" y="10521"/>
                  <a:pt x="72" y="10494"/>
                  <a:pt x="72" y="10462"/>
                </a:cubicBezTo>
                <a:cubicBezTo>
                  <a:pt x="72" y="10429"/>
                  <a:pt x="56" y="10402"/>
                  <a:pt x="36" y="10402"/>
                </a:cubicBezTo>
                <a:close/>
                <a:moveTo>
                  <a:pt x="36" y="10721"/>
                </a:moveTo>
                <a:cubicBezTo>
                  <a:pt x="15" y="10721"/>
                  <a:pt x="0" y="10846"/>
                  <a:pt x="0" y="11019"/>
                </a:cubicBezTo>
                <a:cubicBezTo>
                  <a:pt x="0" y="11191"/>
                  <a:pt x="15" y="11318"/>
                  <a:pt x="36" y="11318"/>
                </a:cubicBezTo>
                <a:cubicBezTo>
                  <a:pt x="58" y="11318"/>
                  <a:pt x="72" y="11191"/>
                  <a:pt x="72" y="11019"/>
                </a:cubicBezTo>
                <a:cubicBezTo>
                  <a:pt x="72" y="10846"/>
                  <a:pt x="58" y="10721"/>
                  <a:pt x="36" y="10721"/>
                </a:cubicBezTo>
                <a:close/>
                <a:moveTo>
                  <a:pt x="11718" y="11119"/>
                </a:moveTo>
                <a:cubicBezTo>
                  <a:pt x="11698" y="11119"/>
                  <a:pt x="11682" y="11154"/>
                  <a:pt x="11682" y="11198"/>
                </a:cubicBezTo>
                <a:cubicBezTo>
                  <a:pt x="11682" y="11242"/>
                  <a:pt x="11698" y="11279"/>
                  <a:pt x="11718" y="11279"/>
                </a:cubicBezTo>
                <a:cubicBezTo>
                  <a:pt x="11739" y="11279"/>
                  <a:pt x="11754" y="11242"/>
                  <a:pt x="11754" y="11198"/>
                </a:cubicBezTo>
                <a:cubicBezTo>
                  <a:pt x="11754" y="11154"/>
                  <a:pt x="11738" y="11119"/>
                  <a:pt x="11718" y="11119"/>
                </a:cubicBezTo>
                <a:close/>
                <a:moveTo>
                  <a:pt x="13682" y="11225"/>
                </a:moveTo>
                <a:lnTo>
                  <a:pt x="12775" y="11226"/>
                </a:lnTo>
                <a:lnTo>
                  <a:pt x="12667" y="11339"/>
                </a:lnTo>
                <a:cubicBezTo>
                  <a:pt x="12558" y="11453"/>
                  <a:pt x="12558" y="11454"/>
                  <a:pt x="12558" y="11926"/>
                </a:cubicBezTo>
                <a:cubicBezTo>
                  <a:pt x="12558" y="12374"/>
                  <a:pt x="12563" y="12403"/>
                  <a:pt x="12648" y="12496"/>
                </a:cubicBezTo>
                <a:lnTo>
                  <a:pt x="12737" y="12593"/>
                </a:lnTo>
                <a:lnTo>
                  <a:pt x="13686" y="12593"/>
                </a:lnTo>
                <a:lnTo>
                  <a:pt x="14635" y="12593"/>
                </a:lnTo>
                <a:lnTo>
                  <a:pt x="14737" y="12498"/>
                </a:lnTo>
                <a:cubicBezTo>
                  <a:pt x="14834" y="12407"/>
                  <a:pt x="14840" y="12380"/>
                  <a:pt x="14852" y="12016"/>
                </a:cubicBezTo>
                <a:cubicBezTo>
                  <a:pt x="14879" y="11210"/>
                  <a:pt x="14902" y="11225"/>
                  <a:pt x="13682" y="11225"/>
                </a:cubicBezTo>
                <a:close/>
                <a:moveTo>
                  <a:pt x="11718" y="11457"/>
                </a:moveTo>
                <a:cubicBezTo>
                  <a:pt x="11695" y="11442"/>
                  <a:pt x="11682" y="11543"/>
                  <a:pt x="11682" y="11734"/>
                </a:cubicBezTo>
                <a:cubicBezTo>
                  <a:pt x="11682" y="11908"/>
                  <a:pt x="11697" y="12036"/>
                  <a:pt x="11718" y="12036"/>
                </a:cubicBezTo>
                <a:cubicBezTo>
                  <a:pt x="11739" y="12036"/>
                  <a:pt x="11754" y="11917"/>
                  <a:pt x="11754" y="11759"/>
                </a:cubicBezTo>
                <a:cubicBezTo>
                  <a:pt x="11754" y="11607"/>
                  <a:pt x="11738" y="11471"/>
                  <a:pt x="11718" y="11457"/>
                </a:cubicBezTo>
                <a:close/>
                <a:moveTo>
                  <a:pt x="36" y="11497"/>
                </a:moveTo>
                <a:cubicBezTo>
                  <a:pt x="16" y="11511"/>
                  <a:pt x="0" y="11548"/>
                  <a:pt x="0" y="11580"/>
                </a:cubicBezTo>
                <a:cubicBezTo>
                  <a:pt x="0" y="11611"/>
                  <a:pt x="16" y="11637"/>
                  <a:pt x="36" y="11637"/>
                </a:cubicBezTo>
                <a:cubicBezTo>
                  <a:pt x="56" y="11637"/>
                  <a:pt x="72" y="11600"/>
                  <a:pt x="72" y="11554"/>
                </a:cubicBezTo>
                <a:cubicBezTo>
                  <a:pt x="72" y="11509"/>
                  <a:pt x="56" y="11484"/>
                  <a:pt x="36" y="11497"/>
                </a:cubicBezTo>
                <a:close/>
                <a:moveTo>
                  <a:pt x="17870" y="11517"/>
                </a:moveTo>
                <a:cubicBezTo>
                  <a:pt x="17840" y="11517"/>
                  <a:pt x="17815" y="11544"/>
                  <a:pt x="17815" y="11576"/>
                </a:cubicBezTo>
                <a:cubicBezTo>
                  <a:pt x="17815" y="11644"/>
                  <a:pt x="17705" y="11716"/>
                  <a:pt x="17602" y="11716"/>
                </a:cubicBezTo>
                <a:cubicBezTo>
                  <a:pt x="17562" y="11716"/>
                  <a:pt x="17520" y="11746"/>
                  <a:pt x="17508" y="11782"/>
                </a:cubicBezTo>
                <a:cubicBezTo>
                  <a:pt x="17487" y="11841"/>
                  <a:pt x="17475" y="11838"/>
                  <a:pt x="17407" y="11759"/>
                </a:cubicBezTo>
                <a:cubicBezTo>
                  <a:pt x="17350" y="11692"/>
                  <a:pt x="17307" y="11676"/>
                  <a:pt x="17235" y="11696"/>
                </a:cubicBezTo>
                <a:cubicBezTo>
                  <a:pt x="17183" y="11710"/>
                  <a:pt x="17096" y="11719"/>
                  <a:pt x="17043" y="11718"/>
                </a:cubicBezTo>
                <a:cubicBezTo>
                  <a:pt x="16984" y="11716"/>
                  <a:pt x="16937" y="11743"/>
                  <a:pt x="16922" y="11786"/>
                </a:cubicBezTo>
                <a:cubicBezTo>
                  <a:pt x="16899" y="11851"/>
                  <a:pt x="16893" y="11850"/>
                  <a:pt x="16844" y="11777"/>
                </a:cubicBezTo>
                <a:cubicBezTo>
                  <a:pt x="16798" y="11709"/>
                  <a:pt x="16781" y="11706"/>
                  <a:pt x="16714" y="11751"/>
                </a:cubicBezTo>
                <a:cubicBezTo>
                  <a:pt x="16660" y="11788"/>
                  <a:pt x="16627" y="11791"/>
                  <a:pt x="16599" y="11760"/>
                </a:cubicBezTo>
                <a:cubicBezTo>
                  <a:pt x="16577" y="11736"/>
                  <a:pt x="16522" y="11716"/>
                  <a:pt x="16477" y="11716"/>
                </a:cubicBezTo>
                <a:cubicBezTo>
                  <a:pt x="16432" y="11716"/>
                  <a:pt x="16380" y="11687"/>
                  <a:pt x="16362" y="11652"/>
                </a:cubicBezTo>
                <a:cubicBezTo>
                  <a:pt x="16332" y="11593"/>
                  <a:pt x="16320" y="11594"/>
                  <a:pt x="16250" y="11670"/>
                </a:cubicBezTo>
                <a:cubicBezTo>
                  <a:pt x="16186" y="11741"/>
                  <a:pt x="16158" y="11748"/>
                  <a:pt x="16086" y="11711"/>
                </a:cubicBezTo>
                <a:cubicBezTo>
                  <a:pt x="15944" y="11641"/>
                  <a:pt x="15843" y="11726"/>
                  <a:pt x="15843" y="11914"/>
                </a:cubicBezTo>
                <a:cubicBezTo>
                  <a:pt x="15843" y="12001"/>
                  <a:pt x="15863" y="12078"/>
                  <a:pt x="15889" y="12089"/>
                </a:cubicBezTo>
                <a:cubicBezTo>
                  <a:pt x="15969" y="12124"/>
                  <a:pt x="16135" y="12117"/>
                  <a:pt x="16135" y="12078"/>
                </a:cubicBezTo>
                <a:cubicBezTo>
                  <a:pt x="16135" y="12057"/>
                  <a:pt x="16090" y="12035"/>
                  <a:pt x="16035" y="12028"/>
                </a:cubicBezTo>
                <a:cubicBezTo>
                  <a:pt x="15888" y="12010"/>
                  <a:pt x="15913" y="11938"/>
                  <a:pt x="16072" y="11924"/>
                </a:cubicBezTo>
                <a:cubicBezTo>
                  <a:pt x="16190" y="11913"/>
                  <a:pt x="16214" y="11925"/>
                  <a:pt x="16244" y="12013"/>
                </a:cubicBezTo>
                <a:cubicBezTo>
                  <a:pt x="16290" y="12144"/>
                  <a:pt x="16446" y="12156"/>
                  <a:pt x="16476" y="12031"/>
                </a:cubicBezTo>
                <a:cubicBezTo>
                  <a:pt x="16497" y="11940"/>
                  <a:pt x="16574" y="11962"/>
                  <a:pt x="16574" y="12060"/>
                </a:cubicBezTo>
                <a:cubicBezTo>
                  <a:pt x="16574" y="12155"/>
                  <a:pt x="16695" y="12107"/>
                  <a:pt x="16718" y="12003"/>
                </a:cubicBezTo>
                <a:cubicBezTo>
                  <a:pt x="16746" y="11874"/>
                  <a:pt x="16809" y="11875"/>
                  <a:pt x="16822" y="12006"/>
                </a:cubicBezTo>
                <a:cubicBezTo>
                  <a:pt x="16829" y="12070"/>
                  <a:pt x="16857" y="12115"/>
                  <a:pt x="16887" y="12115"/>
                </a:cubicBezTo>
                <a:cubicBezTo>
                  <a:pt x="16917" y="12115"/>
                  <a:pt x="16958" y="12066"/>
                  <a:pt x="16979" y="12006"/>
                </a:cubicBezTo>
                <a:lnTo>
                  <a:pt x="17017" y="11896"/>
                </a:lnTo>
                <a:lnTo>
                  <a:pt x="17090" y="12006"/>
                </a:lnTo>
                <a:cubicBezTo>
                  <a:pt x="17183" y="12145"/>
                  <a:pt x="17343" y="12154"/>
                  <a:pt x="17425" y="12026"/>
                </a:cubicBezTo>
                <a:lnTo>
                  <a:pt x="17484" y="11936"/>
                </a:lnTo>
                <a:lnTo>
                  <a:pt x="17508" y="12026"/>
                </a:lnTo>
                <a:cubicBezTo>
                  <a:pt x="17539" y="12143"/>
                  <a:pt x="17596" y="12141"/>
                  <a:pt x="17596" y="12023"/>
                </a:cubicBezTo>
                <a:cubicBezTo>
                  <a:pt x="17596" y="11893"/>
                  <a:pt x="17682" y="11778"/>
                  <a:pt x="17755" y="11809"/>
                </a:cubicBezTo>
                <a:cubicBezTo>
                  <a:pt x="17795" y="11825"/>
                  <a:pt x="17815" y="11880"/>
                  <a:pt x="17815" y="11974"/>
                </a:cubicBezTo>
                <a:cubicBezTo>
                  <a:pt x="17815" y="12123"/>
                  <a:pt x="17896" y="12173"/>
                  <a:pt x="17939" y="12050"/>
                </a:cubicBezTo>
                <a:cubicBezTo>
                  <a:pt x="17960" y="11990"/>
                  <a:pt x="17968" y="11990"/>
                  <a:pt x="18033" y="12054"/>
                </a:cubicBezTo>
                <a:cubicBezTo>
                  <a:pt x="18143" y="12163"/>
                  <a:pt x="18197" y="12110"/>
                  <a:pt x="18105" y="11983"/>
                </a:cubicBezTo>
                <a:cubicBezTo>
                  <a:pt x="18029" y="11877"/>
                  <a:pt x="18028" y="11869"/>
                  <a:pt x="18090" y="11795"/>
                </a:cubicBezTo>
                <a:cubicBezTo>
                  <a:pt x="18147" y="11726"/>
                  <a:pt x="18147" y="11716"/>
                  <a:pt x="18096" y="11716"/>
                </a:cubicBezTo>
                <a:cubicBezTo>
                  <a:pt x="18064" y="11716"/>
                  <a:pt x="18028" y="11735"/>
                  <a:pt x="18016" y="11757"/>
                </a:cubicBezTo>
                <a:cubicBezTo>
                  <a:pt x="17976" y="11827"/>
                  <a:pt x="17925" y="11757"/>
                  <a:pt x="17925" y="11635"/>
                </a:cubicBezTo>
                <a:cubicBezTo>
                  <a:pt x="17925" y="11557"/>
                  <a:pt x="17906" y="11517"/>
                  <a:pt x="17870" y="11517"/>
                </a:cubicBezTo>
                <a:close/>
                <a:moveTo>
                  <a:pt x="20406" y="11517"/>
                </a:moveTo>
                <a:cubicBezTo>
                  <a:pt x="20389" y="11517"/>
                  <a:pt x="20370" y="11557"/>
                  <a:pt x="20364" y="11607"/>
                </a:cubicBezTo>
                <a:cubicBezTo>
                  <a:pt x="20356" y="11672"/>
                  <a:pt x="20331" y="11694"/>
                  <a:pt x="20276" y="11685"/>
                </a:cubicBezTo>
                <a:cubicBezTo>
                  <a:pt x="20234" y="11679"/>
                  <a:pt x="20178" y="11701"/>
                  <a:pt x="20153" y="11734"/>
                </a:cubicBezTo>
                <a:cubicBezTo>
                  <a:pt x="20115" y="11785"/>
                  <a:pt x="20096" y="11785"/>
                  <a:pt x="20029" y="11739"/>
                </a:cubicBezTo>
                <a:cubicBezTo>
                  <a:pt x="19976" y="11703"/>
                  <a:pt x="19878" y="11692"/>
                  <a:pt x="19724" y="11706"/>
                </a:cubicBezTo>
                <a:lnTo>
                  <a:pt x="19498" y="11725"/>
                </a:lnTo>
                <a:lnTo>
                  <a:pt x="19487" y="11870"/>
                </a:lnTo>
                <a:cubicBezTo>
                  <a:pt x="19472" y="12073"/>
                  <a:pt x="19371" y="12069"/>
                  <a:pt x="19355" y="11866"/>
                </a:cubicBezTo>
                <a:cubicBezTo>
                  <a:pt x="19344" y="11722"/>
                  <a:pt x="19273" y="11664"/>
                  <a:pt x="19221" y="11756"/>
                </a:cubicBezTo>
                <a:cubicBezTo>
                  <a:pt x="19207" y="11780"/>
                  <a:pt x="19163" y="11770"/>
                  <a:pt x="19108" y="11730"/>
                </a:cubicBezTo>
                <a:cubicBezTo>
                  <a:pt x="19033" y="11677"/>
                  <a:pt x="19000" y="11674"/>
                  <a:pt x="18921" y="11713"/>
                </a:cubicBezTo>
                <a:cubicBezTo>
                  <a:pt x="18835" y="11756"/>
                  <a:pt x="18815" y="11750"/>
                  <a:pt x="18738" y="11659"/>
                </a:cubicBezTo>
                <a:cubicBezTo>
                  <a:pt x="18678" y="11588"/>
                  <a:pt x="18614" y="11557"/>
                  <a:pt x="18525" y="11557"/>
                </a:cubicBezTo>
                <a:lnTo>
                  <a:pt x="18399" y="11557"/>
                </a:lnTo>
                <a:lnTo>
                  <a:pt x="18399" y="11836"/>
                </a:lnTo>
                <a:lnTo>
                  <a:pt x="18399" y="12115"/>
                </a:lnTo>
                <a:lnTo>
                  <a:pt x="18520" y="12115"/>
                </a:lnTo>
                <a:cubicBezTo>
                  <a:pt x="18586" y="12115"/>
                  <a:pt x="18672" y="12090"/>
                  <a:pt x="18710" y="12059"/>
                </a:cubicBezTo>
                <a:cubicBezTo>
                  <a:pt x="18770" y="12011"/>
                  <a:pt x="18791" y="12011"/>
                  <a:pt x="18853" y="12059"/>
                </a:cubicBezTo>
                <a:cubicBezTo>
                  <a:pt x="18967" y="12146"/>
                  <a:pt x="19079" y="12127"/>
                  <a:pt x="19160" y="12006"/>
                </a:cubicBezTo>
                <a:lnTo>
                  <a:pt x="19233" y="11896"/>
                </a:lnTo>
                <a:lnTo>
                  <a:pt x="19270" y="12002"/>
                </a:lnTo>
                <a:cubicBezTo>
                  <a:pt x="19305" y="12102"/>
                  <a:pt x="19321" y="12107"/>
                  <a:pt x="19547" y="12106"/>
                </a:cubicBezTo>
                <a:lnTo>
                  <a:pt x="19786" y="12105"/>
                </a:lnTo>
                <a:lnTo>
                  <a:pt x="19786" y="11975"/>
                </a:lnTo>
                <a:cubicBezTo>
                  <a:pt x="19786" y="11848"/>
                  <a:pt x="19861" y="11732"/>
                  <a:pt x="19908" y="11783"/>
                </a:cubicBezTo>
                <a:cubicBezTo>
                  <a:pt x="19922" y="11798"/>
                  <a:pt x="19932" y="11878"/>
                  <a:pt x="19932" y="11962"/>
                </a:cubicBezTo>
                <a:cubicBezTo>
                  <a:pt x="19932" y="12122"/>
                  <a:pt x="20012" y="12178"/>
                  <a:pt x="20057" y="12050"/>
                </a:cubicBezTo>
                <a:cubicBezTo>
                  <a:pt x="20077" y="11990"/>
                  <a:pt x="20085" y="11990"/>
                  <a:pt x="20143" y="12047"/>
                </a:cubicBezTo>
                <a:cubicBezTo>
                  <a:pt x="20215" y="12118"/>
                  <a:pt x="20433" y="12126"/>
                  <a:pt x="20452" y="12059"/>
                </a:cubicBezTo>
                <a:cubicBezTo>
                  <a:pt x="20476" y="11977"/>
                  <a:pt x="20437" y="11517"/>
                  <a:pt x="20406" y="11517"/>
                </a:cubicBezTo>
                <a:close/>
                <a:moveTo>
                  <a:pt x="15365" y="11557"/>
                </a:moveTo>
                <a:cubicBezTo>
                  <a:pt x="15304" y="11557"/>
                  <a:pt x="15296" y="11588"/>
                  <a:pt x="15296" y="11836"/>
                </a:cubicBezTo>
                <a:cubicBezTo>
                  <a:pt x="15296" y="12057"/>
                  <a:pt x="15307" y="12115"/>
                  <a:pt x="15351" y="12115"/>
                </a:cubicBezTo>
                <a:cubicBezTo>
                  <a:pt x="15387" y="12115"/>
                  <a:pt x="15406" y="12075"/>
                  <a:pt x="15406" y="11998"/>
                </a:cubicBezTo>
                <a:cubicBezTo>
                  <a:pt x="15406" y="11826"/>
                  <a:pt x="15461" y="11818"/>
                  <a:pt x="15546" y="11976"/>
                </a:cubicBezTo>
                <a:cubicBezTo>
                  <a:pt x="15672" y="12208"/>
                  <a:pt x="15734" y="12161"/>
                  <a:pt x="15734" y="11836"/>
                </a:cubicBezTo>
                <a:cubicBezTo>
                  <a:pt x="15734" y="11676"/>
                  <a:pt x="15719" y="11557"/>
                  <a:pt x="15698" y="11557"/>
                </a:cubicBezTo>
                <a:cubicBezTo>
                  <a:pt x="15678" y="11557"/>
                  <a:pt x="15661" y="11610"/>
                  <a:pt x="15661" y="11674"/>
                </a:cubicBezTo>
                <a:cubicBezTo>
                  <a:pt x="15661" y="11848"/>
                  <a:pt x="15598" y="11859"/>
                  <a:pt x="15511" y="11699"/>
                </a:cubicBezTo>
                <a:cubicBezTo>
                  <a:pt x="15466" y="11616"/>
                  <a:pt x="15406" y="11557"/>
                  <a:pt x="15365" y="11557"/>
                </a:cubicBezTo>
                <a:close/>
                <a:moveTo>
                  <a:pt x="20720" y="11682"/>
                </a:moveTo>
                <a:cubicBezTo>
                  <a:pt x="20679" y="11673"/>
                  <a:pt x="20636" y="11684"/>
                  <a:pt x="20594" y="11712"/>
                </a:cubicBezTo>
                <a:cubicBezTo>
                  <a:pt x="20560" y="11736"/>
                  <a:pt x="20557" y="11755"/>
                  <a:pt x="20585" y="11773"/>
                </a:cubicBezTo>
                <a:cubicBezTo>
                  <a:pt x="20613" y="11792"/>
                  <a:pt x="20608" y="11829"/>
                  <a:pt x="20570" y="11893"/>
                </a:cubicBezTo>
                <a:cubicBezTo>
                  <a:pt x="20471" y="12057"/>
                  <a:pt x="20530" y="12109"/>
                  <a:pt x="20809" y="12107"/>
                </a:cubicBezTo>
                <a:lnTo>
                  <a:pt x="21060" y="12105"/>
                </a:lnTo>
                <a:lnTo>
                  <a:pt x="21071" y="11961"/>
                </a:lnTo>
                <a:cubicBezTo>
                  <a:pt x="21086" y="11757"/>
                  <a:pt x="21203" y="11761"/>
                  <a:pt x="21293" y="11968"/>
                </a:cubicBezTo>
                <a:cubicBezTo>
                  <a:pt x="21361" y="12125"/>
                  <a:pt x="21352" y="12195"/>
                  <a:pt x="21263" y="12195"/>
                </a:cubicBezTo>
                <a:cubicBezTo>
                  <a:pt x="21234" y="12195"/>
                  <a:pt x="21209" y="12214"/>
                  <a:pt x="21209" y="12238"/>
                </a:cubicBezTo>
                <a:cubicBezTo>
                  <a:pt x="21209" y="12261"/>
                  <a:pt x="21253" y="12274"/>
                  <a:pt x="21305" y="12267"/>
                </a:cubicBezTo>
                <a:cubicBezTo>
                  <a:pt x="21381" y="12257"/>
                  <a:pt x="21415" y="12217"/>
                  <a:pt x="21466" y="12075"/>
                </a:cubicBezTo>
                <a:cubicBezTo>
                  <a:pt x="21578" y="11759"/>
                  <a:pt x="21585" y="11716"/>
                  <a:pt x="21527" y="11716"/>
                </a:cubicBezTo>
                <a:cubicBezTo>
                  <a:pt x="21498" y="11716"/>
                  <a:pt x="21464" y="11757"/>
                  <a:pt x="21451" y="11806"/>
                </a:cubicBezTo>
                <a:lnTo>
                  <a:pt x="21428" y="11896"/>
                </a:lnTo>
                <a:lnTo>
                  <a:pt x="21352" y="11797"/>
                </a:lnTo>
                <a:cubicBezTo>
                  <a:pt x="21293" y="11720"/>
                  <a:pt x="21246" y="11702"/>
                  <a:pt x="21127" y="11707"/>
                </a:cubicBezTo>
                <a:cubicBezTo>
                  <a:pt x="21031" y="11711"/>
                  <a:pt x="20965" y="11736"/>
                  <a:pt x="20944" y="11778"/>
                </a:cubicBezTo>
                <a:cubicBezTo>
                  <a:pt x="20914" y="11836"/>
                  <a:pt x="20903" y="11835"/>
                  <a:pt x="20839" y="11760"/>
                </a:cubicBezTo>
                <a:cubicBezTo>
                  <a:pt x="20802" y="11716"/>
                  <a:pt x="20762" y="11690"/>
                  <a:pt x="20720" y="11682"/>
                </a:cubicBezTo>
                <a:close/>
                <a:moveTo>
                  <a:pt x="36" y="11836"/>
                </a:moveTo>
                <a:cubicBezTo>
                  <a:pt x="16" y="11836"/>
                  <a:pt x="0" y="11956"/>
                  <a:pt x="0" y="12115"/>
                </a:cubicBezTo>
                <a:cubicBezTo>
                  <a:pt x="0" y="12275"/>
                  <a:pt x="16" y="12394"/>
                  <a:pt x="36" y="12394"/>
                </a:cubicBezTo>
                <a:cubicBezTo>
                  <a:pt x="57" y="12394"/>
                  <a:pt x="72" y="12275"/>
                  <a:pt x="72" y="12115"/>
                </a:cubicBezTo>
                <a:cubicBezTo>
                  <a:pt x="72" y="11956"/>
                  <a:pt x="57" y="11836"/>
                  <a:pt x="36" y="11836"/>
                </a:cubicBezTo>
                <a:close/>
                <a:moveTo>
                  <a:pt x="11718" y="12235"/>
                </a:moveTo>
                <a:cubicBezTo>
                  <a:pt x="11698" y="12235"/>
                  <a:pt x="11682" y="12262"/>
                  <a:pt x="11682" y="12295"/>
                </a:cubicBezTo>
                <a:cubicBezTo>
                  <a:pt x="11682" y="12328"/>
                  <a:pt x="11698" y="12355"/>
                  <a:pt x="11718" y="12355"/>
                </a:cubicBezTo>
                <a:cubicBezTo>
                  <a:pt x="11739" y="12355"/>
                  <a:pt x="11754" y="12328"/>
                  <a:pt x="11754" y="12295"/>
                </a:cubicBezTo>
                <a:cubicBezTo>
                  <a:pt x="11754" y="12262"/>
                  <a:pt x="11738" y="12235"/>
                  <a:pt x="11718" y="12235"/>
                </a:cubicBezTo>
                <a:close/>
                <a:moveTo>
                  <a:pt x="11718" y="12554"/>
                </a:moveTo>
                <a:cubicBezTo>
                  <a:pt x="11697" y="12554"/>
                  <a:pt x="11682" y="12679"/>
                  <a:pt x="11682" y="12852"/>
                </a:cubicBezTo>
                <a:cubicBezTo>
                  <a:pt x="11682" y="13025"/>
                  <a:pt x="11697" y="13151"/>
                  <a:pt x="11718" y="13151"/>
                </a:cubicBezTo>
                <a:cubicBezTo>
                  <a:pt x="11740" y="13151"/>
                  <a:pt x="11754" y="13025"/>
                  <a:pt x="11754" y="12852"/>
                </a:cubicBezTo>
                <a:cubicBezTo>
                  <a:pt x="11754" y="12679"/>
                  <a:pt x="11740" y="12554"/>
                  <a:pt x="11718" y="12554"/>
                </a:cubicBezTo>
                <a:close/>
                <a:moveTo>
                  <a:pt x="36" y="12593"/>
                </a:moveTo>
                <a:cubicBezTo>
                  <a:pt x="16" y="12593"/>
                  <a:pt x="0" y="12620"/>
                  <a:pt x="0" y="12653"/>
                </a:cubicBezTo>
                <a:cubicBezTo>
                  <a:pt x="0" y="12686"/>
                  <a:pt x="16" y="12713"/>
                  <a:pt x="36" y="12713"/>
                </a:cubicBezTo>
                <a:cubicBezTo>
                  <a:pt x="56" y="12713"/>
                  <a:pt x="72" y="12686"/>
                  <a:pt x="72" y="12653"/>
                </a:cubicBezTo>
                <a:cubicBezTo>
                  <a:pt x="72" y="12620"/>
                  <a:pt x="56" y="12593"/>
                  <a:pt x="36" y="12593"/>
                </a:cubicBezTo>
                <a:close/>
                <a:moveTo>
                  <a:pt x="13027" y="12793"/>
                </a:moveTo>
                <a:cubicBezTo>
                  <a:pt x="12703" y="12793"/>
                  <a:pt x="12670" y="12829"/>
                  <a:pt x="12668" y="13201"/>
                </a:cubicBezTo>
                <a:cubicBezTo>
                  <a:pt x="12667" y="13562"/>
                  <a:pt x="12734" y="13546"/>
                  <a:pt x="12748" y="13181"/>
                </a:cubicBezTo>
                <a:lnTo>
                  <a:pt x="12759" y="12892"/>
                </a:lnTo>
                <a:lnTo>
                  <a:pt x="13024" y="12881"/>
                </a:lnTo>
                <a:cubicBezTo>
                  <a:pt x="13366" y="12866"/>
                  <a:pt x="13369" y="12793"/>
                  <a:pt x="13027" y="12793"/>
                </a:cubicBezTo>
                <a:close/>
                <a:moveTo>
                  <a:pt x="13507" y="12793"/>
                </a:moveTo>
                <a:cubicBezTo>
                  <a:pt x="13467" y="12793"/>
                  <a:pt x="13434" y="12810"/>
                  <a:pt x="13434" y="12832"/>
                </a:cubicBezTo>
                <a:cubicBezTo>
                  <a:pt x="13434" y="12854"/>
                  <a:pt x="13467" y="12873"/>
                  <a:pt x="13507" y="12873"/>
                </a:cubicBezTo>
                <a:cubicBezTo>
                  <a:pt x="13547" y="12872"/>
                  <a:pt x="13580" y="12854"/>
                  <a:pt x="13580" y="12832"/>
                </a:cubicBezTo>
                <a:cubicBezTo>
                  <a:pt x="13580" y="12810"/>
                  <a:pt x="13547" y="12793"/>
                  <a:pt x="13507" y="12793"/>
                </a:cubicBezTo>
                <a:close/>
                <a:moveTo>
                  <a:pt x="14000" y="12793"/>
                </a:moveTo>
                <a:cubicBezTo>
                  <a:pt x="13842" y="12793"/>
                  <a:pt x="13726" y="12809"/>
                  <a:pt x="13726" y="12832"/>
                </a:cubicBezTo>
                <a:cubicBezTo>
                  <a:pt x="13726" y="12855"/>
                  <a:pt x="13842" y="12873"/>
                  <a:pt x="14000" y="12873"/>
                </a:cubicBezTo>
                <a:cubicBezTo>
                  <a:pt x="14158" y="12872"/>
                  <a:pt x="14273" y="12855"/>
                  <a:pt x="14273" y="12832"/>
                </a:cubicBezTo>
                <a:cubicBezTo>
                  <a:pt x="14273" y="12809"/>
                  <a:pt x="14158" y="12793"/>
                  <a:pt x="14000" y="12793"/>
                </a:cubicBezTo>
                <a:close/>
                <a:moveTo>
                  <a:pt x="14511" y="12793"/>
                </a:moveTo>
                <a:cubicBezTo>
                  <a:pt x="14481" y="12793"/>
                  <a:pt x="14456" y="12810"/>
                  <a:pt x="14456" y="12832"/>
                </a:cubicBezTo>
                <a:cubicBezTo>
                  <a:pt x="14456" y="12854"/>
                  <a:pt x="14481" y="12873"/>
                  <a:pt x="14511" y="12873"/>
                </a:cubicBezTo>
                <a:cubicBezTo>
                  <a:pt x="14541" y="12872"/>
                  <a:pt x="14565" y="12854"/>
                  <a:pt x="14565" y="12832"/>
                </a:cubicBezTo>
                <a:cubicBezTo>
                  <a:pt x="14565" y="12810"/>
                  <a:pt x="14541" y="12793"/>
                  <a:pt x="14511" y="12793"/>
                </a:cubicBezTo>
                <a:close/>
                <a:moveTo>
                  <a:pt x="36" y="12912"/>
                </a:moveTo>
                <a:cubicBezTo>
                  <a:pt x="15" y="12912"/>
                  <a:pt x="0" y="13038"/>
                  <a:pt x="0" y="13211"/>
                </a:cubicBezTo>
                <a:cubicBezTo>
                  <a:pt x="0" y="13384"/>
                  <a:pt x="15" y="13510"/>
                  <a:pt x="36" y="13510"/>
                </a:cubicBezTo>
                <a:cubicBezTo>
                  <a:pt x="58" y="13510"/>
                  <a:pt x="72" y="13384"/>
                  <a:pt x="72" y="13211"/>
                </a:cubicBezTo>
                <a:cubicBezTo>
                  <a:pt x="72" y="13038"/>
                  <a:pt x="58" y="12912"/>
                  <a:pt x="36" y="12912"/>
                </a:cubicBezTo>
                <a:close/>
                <a:moveTo>
                  <a:pt x="14675" y="12972"/>
                </a:moveTo>
                <a:cubicBezTo>
                  <a:pt x="14652" y="12956"/>
                  <a:pt x="14639" y="13059"/>
                  <a:pt x="14639" y="13251"/>
                </a:cubicBezTo>
                <a:cubicBezTo>
                  <a:pt x="14639" y="13443"/>
                  <a:pt x="14652" y="13545"/>
                  <a:pt x="14675" y="13530"/>
                </a:cubicBezTo>
                <a:cubicBezTo>
                  <a:pt x="14695" y="13516"/>
                  <a:pt x="14712" y="13391"/>
                  <a:pt x="14712" y="13251"/>
                </a:cubicBezTo>
                <a:cubicBezTo>
                  <a:pt x="14712" y="13111"/>
                  <a:pt x="14695" y="12985"/>
                  <a:pt x="14675" y="12972"/>
                </a:cubicBezTo>
                <a:close/>
                <a:moveTo>
                  <a:pt x="20003" y="12989"/>
                </a:moveTo>
                <a:cubicBezTo>
                  <a:pt x="19989" y="12981"/>
                  <a:pt x="19974" y="13007"/>
                  <a:pt x="19958" y="13072"/>
                </a:cubicBezTo>
                <a:cubicBezTo>
                  <a:pt x="19947" y="13116"/>
                  <a:pt x="19908" y="13151"/>
                  <a:pt x="19870" y="13151"/>
                </a:cubicBezTo>
                <a:cubicBezTo>
                  <a:pt x="19832" y="13151"/>
                  <a:pt x="19781" y="13172"/>
                  <a:pt x="19757" y="13199"/>
                </a:cubicBezTo>
                <a:cubicBezTo>
                  <a:pt x="19702" y="13259"/>
                  <a:pt x="19700" y="13480"/>
                  <a:pt x="19753" y="13538"/>
                </a:cubicBezTo>
                <a:cubicBezTo>
                  <a:pt x="19775" y="13562"/>
                  <a:pt x="19850" y="13579"/>
                  <a:pt x="19918" y="13577"/>
                </a:cubicBezTo>
                <a:lnTo>
                  <a:pt x="20042" y="13574"/>
                </a:lnTo>
                <a:lnTo>
                  <a:pt x="20042" y="13283"/>
                </a:lnTo>
                <a:cubicBezTo>
                  <a:pt x="20042" y="13110"/>
                  <a:pt x="20025" y="13003"/>
                  <a:pt x="20003" y="12989"/>
                </a:cubicBezTo>
                <a:close/>
                <a:moveTo>
                  <a:pt x="16576" y="12992"/>
                </a:moveTo>
                <a:cubicBezTo>
                  <a:pt x="16557" y="12992"/>
                  <a:pt x="16537" y="13032"/>
                  <a:pt x="16530" y="13081"/>
                </a:cubicBezTo>
                <a:cubicBezTo>
                  <a:pt x="16520" y="13160"/>
                  <a:pt x="16500" y="13169"/>
                  <a:pt x="16362" y="13158"/>
                </a:cubicBezTo>
                <a:cubicBezTo>
                  <a:pt x="16264" y="13150"/>
                  <a:pt x="16172" y="13168"/>
                  <a:pt x="16118" y="13206"/>
                </a:cubicBezTo>
                <a:cubicBezTo>
                  <a:pt x="16043" y="13260"/>
                  <a:pt x="16027" y="13261"/>
                  <a:pt x="15988" y="13210"/>
                </a:cubicBezTo>
                <a:cubicBezTo>
                  <a:pt x="15930" y="13133"/>
                  <a:pt x="15790" y="13135"/>
                  <a:pt x="15718" y="13214"/>
                </a:cubicBezTo>
                <a:cubicBezTo>
                  <a:pt x="15656" y="13282"/>
                  <a:pt x="15650" y="13323"/>
                  <a:pt x="15683" y="13459"/>
                </a:cubicBezTo>
                <a:cubicBezTo>
                  <a:pt x="15726" y="13631"/>
                  <a:pt x="15967" y="13622"/>
                  <a:pt x="16028" y="13445"/>
                </a:cubicBezTo>
                <a:cubicBezTo>
                  <a:pt x="16047" y="13390"/>
                  <a:pt x="16079" y="13357"/>
                  <a:pt x="16099" y="13371"/>
                </a:cubicBezTo>
                <a:cubicBezTo>
                  <a:pt x="16148" y="13404"/>
                  <a:pt x="16146" y="13523"/>
                  <a:pt x="16094" y="13579"/>
                </a:cubicBezTo>
                <a:cubicBezTo>
                  <a:pt x="16072" y="13604"/>
                  <a:pt x="16063" y="13652"/>
                  <a:pt x="16075" y="13687"/>
                </a:cubicBezTo>
                <a:cubicBezTo>
                  <a:pt x="16108" y="13781"/>
                  <a:pt x="16363" y="13769"/>
                  <a:pt x="16446" y="13669"/>
                </a:cubicBezTo>
                <a:cubicBezTo>
                  <a:pt x="16482" y="13625"/>
                  <a:pt x="16534" y="13590"/>
                  <a:pt x="16561" y="13590"/>
                </a:cubicBezTo>
                <a:cubicBezTo>
                  <a:pt x="16598" y="13590"/>
                  <a:pt x="16610" y="13514"/>
                  <a:pt x="16610" y="13290"/>
                </a:cubicBezTo>
                <a:cubicBezTo>
                  <a:pt x="16610" y="13126"/>
                  <a:pt x="16594" y="12992"/>
                  <a:pt x="16576" y="12992"/>
                </a:cubicBezTo>
                <a:close/>
                <a:moveTo>
                  <a:pt x="17559" y="12992"/>
                </a:moveTo>
                <a:cubicBezTo>
                  <a:pt x="17538" y="12992"/>
                  <a:pt x="17523" y="13118"/>
                  <a:pt x="17523" y="13290"/>
                </a:cubicBezTo>
                <a:cubicBezTo>
                  <a:pt x="17523" y="13463"/>
                  <a:pt x="17538" y="13590"/>
                  <a:pt x="17559" y="13590"/>
                </a:cubicBezTo>
                <a:cubicBezTo>
                  <a:pt x="17580" y="13590"/>
                  <a:pt x="17596" y="13463"/>
                  <a:pt x="17596" y="13290"/>
                </a:cubicBezTo>
                <a:cubicBezTo>
                  <a:pt x="17596" y="13118"/>
                  <a:pt x="17580" y="12992"/>
                  <a:pt x="17559" y="12992"/>
                </a:cubicBezTo>
                <a:close/>
                <a:moveTo>
                  <a:pt x="15349" y="13031"/>
                </a:moveTo>
                <a:cubicBezTo>
                  <a:pt x="15308" y="13031"/>
                  <a:pt x="15296" y="13094"/>
                  <a:pt x="15296" y="13311"/>
                </a:cubicBezTo>
                <a:lnTo>
                  <a:pt x="15296" y="13590"/>
                </a:lnTo>
                <a:lnTo>
                  <a:pt x="15461" y="13590"/>
                </a:lnTo>
                <a:cubicBezTo>
                  <a:pt x="15639" y="13590"/>
                  <a:pt x="15687" y="13523"/>
                  <a:pt x="15524" y="13503"/>
                </a:cubicBezTo>
                <a:cubicBezTo>
                  <a:pt x="15429" y="13491"/>
                  <a:pt x="15423" y="13477"/>
                  <a:pt x="15413" y="13260"/>
                </a:cubicBezTo>
                <a:cubicBezTo>
                  <a:pt x="15405" y="13092"/>
                  <a:pt x="15388" y="13031"/>
                  <a:pt x="15349" y="13031"/>
                </a:cubicBezTo>
                <a:close/>
                <a:moveTo>
                  <a:pt x="17925" y="13031"/>
                </a:moveTo>
                <a:lnTo>
                  <a:pt x="17925" y="13316"/>
                </a:lnTo>
                <a:lnTo>
                  <a:pt x="17925" y="13600"/>
                </a:lnTo>
                <a:lnTo>
                  <a:pt x="18075" y="13578"/>
                </a:lnTo>
                <a:cubicBezTo>
                  <a:pt x="18236" y="13555"/>
                  <a:pt x="18303" y="13488"/>
                  <a:pt x="18266" y="13390"/>
                </a:cubicBezTo>
                <a:cubicBezTo>
                  <a:pt x="18253" y="13358"/>
                  <a:pt x="18246" y="13278"/>
                  <a:pt x="18249" y="13214"/>
                </a:cubicBezTo>
                <a:cubicBezTo>
                  <a:pt x="18256" y="13077"/>
                  <a:pt x="18206" y="13033"/>
                  <a:pt x="18043" y="13032"/>
                </a:cubicBezTo>
                <a:lnTo>
                  <a:pt x="17925" y="13031"/>
                </a:lnTo>
                <a:close/>
                <a:moveTo>
                  <a:pt x="21230" y="13145"/>
                </a:moveTo>
                <a:cubicBezTo>
                  <a:pt x="21200" y="13139"/>
                  <a:pt x="21138" y="13181"/>
                  <a:pt x="21126" y="13231"/>
                </a:cubicBezTo>
                <a:cubicBezTo>
                  <a:pt x="21102" y="13333"/>
                  <a:pt x="21026" y="13334"/>
                  <a:pt x="21001" y="13231"/>
                </a:cubicBezTo>
                <a:cubicBezTo>
                  <a:pt x="20985" y="13164"/>
                  <a:pt x="20953" y="13152"/>
                  <a:pt x="20785" y="13157"/>
                </a:cubicBezTo>
                <a:lnTo>
                  <a:pt x="20589" y="13161"/>
                </a:lnTo>
                <a:lnTo>
                  <a:pt x="20589" y="13375"/>
                </a:lnTo>
                <a:cubicBezTo>
                  <a:pt x="20589" y="13539"/>
                  <a:pt x="20602" y="13590"/>
                  <a:pt x="20644" y="13590"/>
                </a:cubicBezTo>
                <a:cubicBezTo>
                  <a:pt x="20682" y="13590"/>
                  <a:pt x="20699" y="13548"/>
                  <a:pt x="20699" y="13455"/>
                </a:cubicBezTo>
                <a:cubicBezTo>
                  <a:pt x="20699" y="13312"/>
                  <a:pt x="20775" y="13209"/>
                  <a:pt x="20856" y="13243"/>
                </a:cubicBezTo>
                <a:cubicBezTo>
                  <a:pt x="20882" y="13254"/>
                  <a:pt x="20930" y="13337"/>
                  <a:pt x="20963" y="13428"/>
                </a:cubicBezTo>
                <a:cubicBezTo>
                  <a:pt x="21019" y="13585"/>
                  <a:pt x="21019" y="13594"/>
                  <a:pt x="20952" y="13640"/>
                </a:cubicBezTo>
                <a:cubicBezTo>
                  <a:pt x="20913" y="13666"/>
                  <a:pt x="20881" y="13702"/>
                  <a:pt x="20881" y="13719"/>
                </a:cubicBezTo>
                <a:cubicBezTo>
                  <a:pt x="20881" y="13768"/>
                  <a:pt x="21015" y="13753"/>
                  <a:pt x="21054" y="13699"/>
                </a:cubicBezTo>
                <a:cubicBezTo>
                  <a:pt x="21087" y="13654"/>
                  <a:pt x="21246" y="13215"/>
                  <a:pt x="21246" y="13170"/>
                </a:cubicBezTo>
                <a:cubicBezTo>
                  <a:pt x="21246" y="13155"/>
                  <a:pt x="21240" y="13148"/>
                  <a:pt x="21230" y="13145"/>
                </a:cubicBezTo>
                <a:close/>
                <a:moveTo>
                  <a:pt x="18841" y="13149"/>
                </a:moveTo>
                <a:cubicBezTo>
                  <a:pt x="18821" y="13153"/>
                  <a:pt x="18802" y="13182"/>
                  <a:pt x="18788" y="13240"/>
                </a:cubicBezTo>
                <a:lnTo>
                  <a:pt x="18767" y="13329"/>
                </a:lnTo>
                <a:lnTo>
                  <a:pt x="18690" y="13240"/>
                </a:lnTo>
                <a:cubicBezTo>
                  <a:pt x="18649" y="13191"/>
                  <a:pt x="18576" y="13151"/>
                  <a:pt x="18529" y="13151"/>
                </a:cubicBezTo>
                <a:cubicBezTo>
                  <a:pt x="18362" y="13151"/>
                  <a:pt x="18273" y="13426"/>
                  <a:pt x="18407" y="13528"/>
                </a:cubicBezTo>
                <a:cubicBezTo>
                  <a:pt x="18516" y="13612"/>
                  <a:pt x="18601" y="13605"/>
                  <a:pt x="18684" y="13509"/>
                </a:cubicBezTo>
                <a:cubicBezTo>
                  <a:pt x="18751" y="13430"/>
                  <a:pt x="18752" y="13430"/>
                  <a:pt x="18816" y="13507"/>
                </a:cubicBezTo>
                <a:cubicBezTo>
                  <a:pt x="18862" y="13562"/>
                  <a:pt x="18924" y="13584"/>
                  <a:pt x="19024" y="13579"/>
                </a:cubicBezTo>
                <a:lnTo>
                  <a:pt x="19166" y="13573"/>
                </a:lnTo>
                <a:lnTo>
                  <a:pt x="19166" y="13362"/>
                </a:lnTo>
                <a:cubicBezTo>
                  <a:pt x="19166" y="13205"/>
                  <a:pt x="19152" y="13151"/>
                  <a:pt x="19113" y="13151"/>
                </a:cubicBezTo>
                <a:cubicBezTo>
                  <a:pt x="19077" y="13151"/>
                  <a:pt x="19057" y="13205"/>
                  <a:pt x="19049" y="13320"/>
                </a:cubicBezTo>
                <a:cubicBezTo>
                  <a:pt x="19041" y="13439"/>
                  <a:pt x="19022" y="13490"/>
                  <a:pt x="18983" y="13490"/>
                </a:cubicBezTo>
                <a:cubicBezTo>
                  <a:pt x="18945" y="13490"/>
                  <a:pt x="18925" y="13439"/>
                  <a:pt x="18917" y="13320"/>
                </a:cubicBezTo>
                <a:cubicBezTo>
                  <a:pt x="18910" y="13205"/>
                  <a:pt x="18875" y="13143"/>
                  <a:pt x="18841" y="13149"/>
                </a:cubicBezTo>
                <a:close/>
                <a:moveTo>
                  <a:pt x="17244" y="13151"/>
                </a:moveTo>
                <a:cubicBezTo>
                  <a:pt x="17134" y="13151"/>
                  <a:pt x="17103" y="13216"/>
                  <a:pt x="17198" y="13244"/>
                </a:cubicBezTo>
                <a:cubicBezTo>
                  <a:pt x="17289" y="13270"/>
                  <a:pt x="17257" y="13350"/>
                  <a:pt x="17156" y="13350"/>
                </a:cubicBezTo>
                <a:cubicBezTo>
                  <a:pt x="17117" y="13350"/>
                  <a:pt x="17084" y="13369"/>
                  <a:pt x="17084" y="13391"/>
                </a:cubicBezTo>
                <a:cubicBezTo>
                  <a:pt x="17084" y="13414"/>
                  <a:pt x="17041" y="13450"/>
                  <a:pt x="16987" y="13473"/>
                </a:cubicBezTo>
                <a:cubicBezTo>
                  <a:pt x="16911" y="13504"/>
                  <a:pt x="16877" y="13500"/>
                  <a:pt x="16833" y="13451"/>
                </a:cubicBezTo>
                <a:cubicBezTo>
                  <a:pt x="16765" y="13378"/>
                  <a:pt x="16817" y="13251"/>
                  <a:pt x="16915" y="13250"/>
                </a:cubicBezTo>
                <a:cubicBezTo>
                  <a:pt x="16948" y="13250"/>
                  <a:pt x="16979" y="13233"/>
                  <a:pt x="16984" y="13211"/>
                </a:cubicBezTo>
                <a:cubicBezTo>
                  <a:pt x="16998" y="13152"/>
                  <a:pt x="16833" y="13138"/>
                  <a:pt x="16773" y="13193"/>
                </a:cubicBezTo>
                <a:cubicBezTo>
                  <a:pt x="16711" y="13249"/>
                  <a:pt x="16701" y="13474"/>
                  <a:pt x="16758" y="13536"/>
                </a:cubicBezTo>
                <a:cubicBezTo>
                  <a:pt x="16780" y="13560"/>
                  <a:pt x="16931" y="13578"/>
                  <a:pt x="17105" y="13575"/>
                </a:cubicBezTo>
                <a:lnTo>
                  <a:pt x="17413" y="13572"/>
                </a:lnTo>
                <a:lnTo>
                  <a:pt x="17413" y="13409"/>
                </a:lnTo>
                <a:cubicBezTo>
                  <a:pt x="17413" y="13226"/>
                  <a:pt x="17364" y="13151"/>
                  <a:pt x="17244" y="13151"/>
                </a:cubicBezTo>
                <a:close/>
                <a:moveTo>
                  <a:pt x="20305" y="13159"/>
                </a:moveTo>
                <a:cubicBezTo>
                  <a:pt x="20277" y="13159"/>
                  <a:pt x="20251" y="13163"/>
                  <a:pt x="20233" y="13171"/>
                </a:cubicBezTo>
                <a:cubicBezTo>
                  <a:pt x="20177" y="13196"/>
                  <a:pt x="20179" y="13203"/>
                  <a:pt x="20254" y="13234"/>
                </a:cubicBezTo>
                <a:cubicBezTo>
                  <a:pt x="20349" y="13275"/>
                  <a:pt x="20329" y="13350"/>
                  <a:pt x="20222" y="13350"/>
                </a:cubicBezTo>
                <a:cubicBezTo>
                  <a:pt x="20172" y="13350"/>
                  <a:pt x="20151" y="13378"/>
                  <a:pt x="20151" y="13444"/>
                </a:cubicBezTo>
                <a:cubicBezTo>
                  <a:pt x="20151" y="13495"/>
                  <a:pt x="20161" y="13547"/>
                  <a:pt x="20173" y="13561"/>
                </a:cubicBezTo>
                <a:cubicBezTo>
                  <a:pt x="20185" y="13574"/>
                  <a:pt x="20259" y="13583"/>
                  <a:pt x="20338" y="13579"/>
                </a:cubicBezTo>
                <a:lnTo>
                  <a:pt x="20480" y="13573"/>
                </a:lnTo>
                <a:lnTo>
                  <a:pt x="20480" y="13383"/>
                </a:lnTo>
                <a:cubicBezTo>
                  <a:pt x="20480" y="13213"/>
                  <a:pt x="20470" y="13190"/>
                  <a:pt x="20389" y="13168"/>
                </a:cubicBezTo>
                <a:cubicBezTo>
                  <a:pt x="20364" y="13161"/>
                  <a:pt x="20333" y="13158"/>
                  <a:pt x="20305" y="13159"/>
                </a:cubicBezTo>
                <a:close/>
                <a:moveTo>
                  <a:pt x="19275" y="13164"/>
                </a:moveTo>
                <a:lnTo>
                  <a:pt x="19275" y="13376"/>
                </a:lnTo>
                <a:cubicBezTo>
                  <a:pt x="19275" y="13493"/>
                  <a:pt x="19291" y="13590"/>
                  <a:pt x="19311" y="13590"/>
                </a:cubicBezTo>
                <a:cubicBezTo>
                  <a:pt x="19331" y="13590"/>
                  <a:pt x="19348" y="13539"/>
                  <a:pt x="19348" y="13477"/>
                </a:cubicBezTo>
                <a:cubicBezTo>
                  <a:pt x="19348" y="13342"/>
                  <a:pt x="19430" y="13208"/>
                  <a:pt x="19489" y="13247"/>
                </a:cubicBezTo>
                <a:cubicBezTo>
                  <a:pt x="19512" y="13263"/>
                  <a:pt x="19531" y="13346"/>
                  <a:pt x="19531" y="13432"/>
                </a:cubicBezTo>
                <a:cubicBezTo>
                  <a:pt x="19531" y="13519"/>
                  <a:pt x="19548" y="13590"/>
                  <a:pt x="19569" y="13590"/>
                </a:cubicBezTo>
                <a:cubicBezTo>
                  <a:pt x="19593" y="13590"/>
                  <a:pt x="19603" y="13508"/>
                  <a:pt x="19597" y="13380"/>
                </a:cubicBezTo>
                <a:lnTo>
                  <a:pt x="19586" y="13172"/>
                </a:lnTo>
                <a:lnTo>
                  <a:pt x="19430" y="13168"/>
                </a:lnTo>
                <a:lnTo>
                  <a:pt x="19275" y="13164"/>
                </a:lnTo>
                <a:close/>
                <a:moveTo>
                  <a:pt x="11718" y="13350"/>
                </a:moveTo>
                <a:cubicBezTo>
                  <a:pt x="11698" y="13350"/>
                  <a:pt x="11682" y="13377"/>
                  <a:pt x="11682" y="13410"/>
                </a:cubicBezTo>
                <a:cubicBezTo>
                  <a:pt x="11682" y="13443"/>
                  <a:pt x="11698" y="13470"/>
                  <a:pt x="11718" y="13470"/>
                </a:cubicBezTo>
                <a:cubicBezTo>
                  <a:pt x="11739" y="13470"/>
                  <a:pt x="11754" y="13443"/>
                  <a:pt x="11754" y="13410"/>
                </a:cubicBezTo>
                <a:cubicBezTo>
                  <a:pt x="11754" y="13377"/>
                  <a:pt x="11738" y="13350"/>
                  <a:pt x="11718" y="13350"/>
                </a:cubicBezTo>
                <a:close/>
                <a:moveTo>
                  <a:pt x="11718" y="13669"/>
                </a:moveTo>
                <a:cubicBezTo>
                  <a:pt x="11698" y="13669"/>
                  <a:pt x="11682" y="13789"/>
                  <a:pt x="11682" y="13948"/>
                </a:cubicBezTo>
                <a:cubicBezTo>
                  <a:pt x="11682" y="14108"/>
                  <a:pt x="11698" y="14227"/>
                  <a:pt x="11718" y="14227"/>
                </a:cubicBezTo>
                <a:cubicBezTo>
                  <a:pt x="11739" y="14227"/>
                  <a:pt x="11754" y="14108"/>
                  <a:pt x="11754" y="13948"/>
                </a:cubicBezTo>
                <a:cubicBezTo>
                  <a:pt x="11754" y="13789"/>
                  <a:pt x="11739" y="13669"/>
                  <a:pt x="11718" y="13669"/>
                </a:cubicBezTo>
                <a:close/>
                <a:moveTo>
                  <a:pt x="12704" y="13669"/>
                </a:moveTo>
                <a:cubicBezTo>
                  <a:pt x="12684" y="13669"/>
                  <a:pt x="12667" y="13706"/>
                  <a:pt x="12667" y="13749"/>
                </a:cubicBezTo>
                <a:cubicBezTo>
                  <a:pt x="12667" y="13793"/>
                  <a:pt x="12684" y="13829"/>
                  <a:pt x="12704" y="13829"/>
                </a:cubicBezTo>
                <a:cubicBezTo>
                  <a:pt x="12724" y="13829"/>
                  <a:pt x="12740" y="13793"/>
                  <a:pt x="12740" y="13749"/>
                </a:cubicBezTo>
                <a:cubicBezTo>
                  <a:pt x="12740" y="13706"/>
                  <a:pt x="12724" y="13669"/>
                  <a:pt x="12704" y="13669"/>
                </a:cubicBezTo>
                <a:close/>
                <a:moveTo>
                  <a:pt x="36" y="13709"/>
                </a:moveTo>
                <a:cubicBezTo>
                  <a:pt x="16" y="13709"/>
                  <a:pt x="0" y="13736"/>
                  <a:pt x="0" y="13769"/>
                </a:cubicBezTo>
                <a:cubicBezTo>
                  <a:pt x="0" y="13802"/>
                  <a:pt x="16" y="13829"/>
                  <a:pt x="36" y="13829"/>
                </a:cubicBezTo>
                <a:cubicBezTo>
                  <a:pt x="56" y="13829"/>
                  <a:pt x="72" y="13802"/>
                  <a:pt x="72" y="13769"/>
                </a:cubicBezTo>
                <a:cubicBezTo>
                  <a:pt x="72" y="13736"/>
                  <a:pt x="56" y="13709"/>
                  <a:pt x="36" y="13709"/>
                </a:cubicBezTo>
                <a:close/>
                <a:moveTo>
                  <a:pt x="14639" y="13769"/>
                </a:moveTo>
                <a:cubicBezTo>
                  <a:pt x="14619" y="13783"/>
                  <a:pt x="14602" y="13810"/>
                  <a:pt x="14602" y="13831"/>
                </a:cubicBezTo>
                <a:cubicBezTo>
                  <a:pt x="14602" y="13851"/>
                  <a:pt x="14619" y="13869"/>
                  <a:pt x="14639" y="13869"/>
                </a:cubicBezTo>
                <a:cubicBezTo>
                  <a:pt x="14659" y="13869"/>
                  <a:pt x="14675" y="13841"/>
                  <a:pt x="14675" y="13806"/>
                </a:cubicBezTo>
                <a:cubicBezTo>
                  <a:pt x="14675" y="13772"/>
                  <a:pt x="14659" y="13755"/>
                  <a:pt x="14639" y="13769"/>
                </a:cubicBezTo>
                <a:close/>
                <a:moveTo>
                  <a:pt x="13140" y="13789"/>
                </a:moveTo>
                <a:cubicBezTo>
                  <a:pt x="12996" y="13789"/>
                  <a:pt x="12887" y="13806"/>
                  <a:pt x="12887" y="13829"/>
                </a:cubicBezTo>
                <a:cubicBezTo>
                  <a:pt x="12887" y="13852"/>
                  <a:pt x="13003" y="13869"/>
                  <a:pt x="13163" y="13869"/>
                </a:cubicBezTo>
                <a:cubicBezTo>
                  <a:pt x="13337" y="13869"/>
                  <a:pt x="13430" y="13854"/>
                  <a:pt x="13416" y="13829"/>
                </a:cubicBezTo>
                <a:cubicBezTo>
                  <a:pt x="13404" y="13807"/>
                  <a:pt x="13280" y="13789"/>
                  <a:pt x="13140" y="13789"/>
                </a:cubicBezTo>
                <a:close/>
                <a:moveTo>
                  <a:pt x="14166" y="13789"/>
                </a:moveTo>
                <a:cubicBezTo>
                  <a:pt x="14027" y="13789"/>
                  <a:pt x="13903" y="13807"/>
                  <a:pt x="13891" y="13829"/>
                </a:cubicBezTo>
                <a:cubicBezTo>
                  <a:pt x="13876" y="13854"/>
                  <a:pt x="13969" y="13869"/>
                  <a:pt x="14144" y="13869"/>
                </a:cubicBezTo>
                <a:cubicBezTo>
                  <a:pt x="14304" y="13869"/>
                  <a:pt x="14420" y="13852"/>
                  <a:pt x="14420" y="13829"/>
                </a:cubicBezTo>
                <a:cubicBezTo>
                  <a:pt x="14420" y="13806"/>
                  <a:pt x="14311" y="13789"/>
                  <a:pt x="14166" y="13789"/>
                </a:cubicBezTo>
                <a:close/>
                <a:moveTo>
                  <a:pt x="13653" y="13793"/>
                </a:moveTo>
                <a:cubicBezTo>
                  <a:pt x="13640" y="13793"/>
                  <a:pt x="13627" y="13802"/>
                  <a:pt x="13610" y="13820"/>
                </a:cubicBezTo>
                <a:cubicBezTo>
                  <a:pt x="13576" y="13858"/>
                  <a:pt x="13585" y="13869"/>
                  <a:pt x="13653" y="13869"/>
                </a:cubicBezTo>
                <a:cubicBezTo>
                  <a:pt x="13721" y="13869"/>
                  <a:pt x="13731" y="13858"/>
                  <a:pt x="13697" y="13820"/>
                </a:cubicBezTo>
                <a:cubicBezTo>
                  <a:pt x="13680" y="13802"/>
                  <a:pt x="13667" y="13793"/>
                  <a:pt x="13653" y="13793"/>
                </a:cubicBezTo>
                <a:close/>
                <a:moveTo>
                  <a:pt x="36" y="14028"/>
                </a:moveTo>
                <a:cubicBezTo>
                  <a:pt x="15" y="14028"/>
                  <a:pt x="0" y="14154"/>
                  <a:pt x="0" y="14327"/>
                </a:cubicBezTo>
                <a:cubicBezTo>
                  <a:pt x="0" y="14500"/>
                  <a:pt x="15" y="14626"/>
                  <a:pt x="36" y="14626"/>
                </a:cubicBezTo>
                <a:cubicBezTo>
                  <a:pt x="58" y="14626"/>
                  <a:pt x="72" y="14500"/>
                  <a:pt x="72" y="14327"/>
                </a:cubicBezTo>
                <a:cubicBezTo>
                  <a:pt x="72" y="14154"/>
                  <a:pt x="58" y="14028"/>
                  <a:pt x="36" y="14028"/>
                </a:cubicBezTo>
                <a:close/>
                <a:moveTo>
                  <a:pt x="13708" y="14107"/>
                </a:moveTo>
                <a:cubicBezTo>
                  <a:pt x="12622" y="14107"/>
                  <a:pt x="12613" y="14110"/>
                  <a:pt x="12574" y="14452"/>
                </a:cubicBezTo>
                <a:cubicBezTo>
                  <a:pt x="12542" y="14734"/>
                  <a:pt x="12579" y="15294"/>
                  <a:pt x="12635" y="15368"/>
                </a:cubicBezTo>
                <a:cubicBezTo>
                  <a:pt x="12669" y="15412"/>
                  <a:pt x="12874" y="15423"/>
                  <a:pt x="13692" y="15423"/>
                </a:cubicBezTo>
                <a:cubicBezTo>
                  <a:pt x="14566" y="15423"/>
                  <a:pt x="14715" y="15414"/>
                  <a:pt x="14764" y="15360"/>
                </a:cubicBezTo>
                <a:cubicBezTo>
                  <a:pt x="14810" y="15310"/>
                  <a:pt x="14821" y="15199"/>
                  <a:pt x="14821" y="14793"/>
                </a:cubicBezTo>
                <a:cubicBezTo>
                  <a:pt x="14820" y="14515"/>
                  <a:pt x="14808" y="14267"/>
                  <a:pt x="14793" y="14243"/>
                </a:cubicBezTo>
                <a:cubicBezTo>
                  <a:pt x="14720" y="14124"/>
                  <a:pt x="14590" y="14107"/>
                  <a:pt x="13708" y="14107"/>
                </a:cubicBezTo>
                <a:close/>
                <a:moveTo>
                  <a:pt x="11718" y="14426"/>
                </a:moveTo>
                <a:cubicBezTo>
                  <a:pt x="11698" y="14426"/>
                  <a:pt x="11682" y="14463"/>
                  <a:pt x="11682" y="14507"/>
                </a:cubicBezTo>
                <a:cubicBezTo>
                  <a:pt x="11682" y="14550"/>
                  <a:pt x="11698" y="14586"/>
                  <a:pt x="11718" y="14586"/>
                </a:cubicBezTo>
                <a:cubicBezTo>
                  <a:pt x="11739" y="14586"/>
                  <a:pt x="11754" y="14550"/>
                  <a:pt x="11754" y="14507"/>
                </a:cubicBezTo>
                <a:cubicBezTo>
                  <a:pt x="11754" y="14463"/>
                  <a:pt x="11738" y="14426"/>
                  <a:pt x="11718" y="14426"/>
                </a:cubicBezTo>
                <a:close/>
                <a:moveTo>
                  <a:pt x="18034" y="14466"/>
                </a:moveTo>
                <a:cubicBezTo>
                  <a:pt x="18012" y="14466"/>
                  <a:pt x="17998" y="14593"/>
                  <a:pt x="17998" y="14766"/>
                </a:cubicBezTo>
                <a:cubicBezTo>
                  <a:pt x="17998" y="14938"/>
                  <a:pt x="18012" y="15064"/>
                  <a:pt x="18034" y="15064"/>
                </a:cubicBezTo>
                <a:cubicBezTo>
                  <a:pt x="18055" y="15064"/>
                  <a:pt x="18070" y="14938"/>
                  <a:pt x="18070" y="14766"/>
                </a:cubicBezTo>
                <a:cubicBezTo>
                  <a:pt x="18070" y="14593"/>
                  <a:pt x="18055" y="14466"/>
                  <a:pt x="18034" y="14466"/>
                </a:cubicBezTo>
                <a:close/>
                <a:moveTo>
                  <a:pt x="15296" y="14507"/>
                </a:moveTo>
                <a:lnTo>
                  <a:pt x="15296" y="14785"/>
                </a:lnTo>
                <a:cubicBezTo>
                  <a:pt x="15296" y="15007"/>
                  <a:pt x="15307" y="15064"/>
                  <a:pt x="15351" y="15064"/>
                </a:cubicBezTo>
                <a:cubicBezTo>
                  <a:pt x="15382" y="15064"/>
                  <a:pt x="15406" y="15029"/>
                  <a:pt x="15406" y="14982"/>
                </a:cubicBezTo>
                <a:cubicBezTo>
                  <a:pt x="15406" y="14927"/>
                  <a:pt x="15441" y="14887"/>
                  <a:pt x="15514" y="14859"/>
                </a:cubicBezTo>
                <a:cubicBezTo>
                  <a:pt x="15606" y="14824"/>
                  <a:pt x="15624" y="14796"/>
                  <a:pt x="15624" y="14686"/>
                </a:cubicBezTo>
                <a:cubicBezTo>
                  <a:pt x="15624" y="14543"/>
                  <a:pt x="15578" y="14507"/>
                  <a:pt x="15402" y="14507"/>
                </a:cubicBezTo>
                <a:lnTo>
                  <a:pt x="15296" y="14507"/>
                </a:lnTo>
                <a:close/>
                <a:moveTo>
                  <a:pt x="16538" y="14570"/>
                </a:moveTo>
                <a:cubicBezTo>
                  <a:pt x="16517" y="14568"/>
                  <a:pt x="16499" y="14588"/>
                  <a:pt x="16464" y="14626"/>
                </a:cubicBezTo>
                <a:cubicBezTo>
                  <a:pt x="16407" y="14688"/>
                  <a:pt x="16374" y="14696"/>
                  <a:pt x="16301" y="14665"/>
                </a:cubicBezTo>
                <a:cubicBezTo>
                  <a:pt x="16245" y="14642"/>
                  <a:pt x="16174" y="14642"/>
                  <a:pt x="16122" y="14664"/>
                </a:cubicBezTo>
                <a:cubicBezTo>
                  <a:pt x="16074" y="14683"/>
                  <a:pt x="16021" y="14685"/>
                  <a:pt x="16004" y="14667"/>
                </a:cubicBezTo>
                <a:cubicBezTo>
                  <a:pt x="15986" y="14649"/>
                  <a:pt x="15918" y="14643"/>
                  <a:pt x="15853" y="14654"/>
                </a:cubicBezTo>
                <a:cubicBezTo>
                  <a:pt x="15738" y="14674"/>
                  <a:pt x="15734" y="14680"/>
                  <a:pt x="15734" y="14869"/>
                </a:cubicBezTo>
                <a:cubicBezTo>
                  <a:pt x="15734" y="14976"/>
                  <a:pt x="15751" y="15064"/>
                  <a:pt x="15771" y="15064"/>
                </a:cubicBezTo>
                <a:cubicBezTo>
                  <a:pt x="15791" y="15064"/>
                  <a:pt x="15807" y="15023"/>
                  <a:pt x="15807" y="14972"/>
                </a:cubicBezTo>
                <a:cubicBezTo>
                  <a:pt x="15807" y="14922"/>
                  <a:pt x="15829" y="14847"/>
                  <a:pt x="15856" y="14807"/>
                </a:cubicBezTo>
                <a:cubicBezTo>
                  <a:pt x="15921" y="14710"/>
                  <a:pt x="16026" y="14753"/>
                  <a:pt x="16026" y="14876"/>
                </a:cubicBezTo>
                <a:cubicBezTo>
                  <a:pt x="16026" y="14998"/>
                  <a:pt x="16091" y="15064"/>
                  <a:pt x="16212" y="15064"/>
                </a:cubicBezTo>
                <a:cubicBezTo>
                  <a:pt x="16328" y="15064"/>
                  <a:pt x="16380" y="15004"/>
                  <a:pt x="16397" y="14853"/>
                </a:cubicBezTo>
                <a:cubicBezTo>
                  <a:pt x="16416" y="14679"/>
                  <a:pt x="16481" y="14707"/>
                  <a:pt x="16493" y="14895"/>
                </a:cubicBezTo>
                <a:cubicBezTo>
                  <a:pt x="16503" y="15042"/>
                  <a:pt x="16516" y="15064"/>
                  <a:pt x="16590" y="15064"/>
                </a:cubicBezTo>
                <a:cubicBezTo>
                  <a:pt x="16637" y="15064"/>
                  <a:pt x="16686" y="15035"/>
                  <a:pt x="16698" y="14999"/>
                </a:cubicBezTo>
                <a:cubicBezTo>
                  <a:pt x="16719" y="14939"/>
                  <a:pt x="16726" y="14939"/>
                  <a:pt x="16787" y="14999"/>
                </a:cubicBezTo>
                <a:cubicBezTo>
                  <a:pt x="16878" y="15088"/>
                  <a:pt x="16995" y="15081"/>
                  <a:pt x="17080" y="14981"/>
                </a:cubicBezTo>
                <a:lnTo>
                  <a:pt x="17151" y="14897"/>
                </a:lnTo>
                <a:lnTo>
                  <a:pt x="17192" y="14981"/>
                </a:lnTo>
                <a:cubicBezTo>
                  <a:pt x="17251" y="15099"/>
                  <a:pt x="17433" y="15096"/>
                  <a:pt x="17462" y="14976"/>
                </a:cubicBezTo>
                <a:lnTo>
                  <a:pt x="17484" y="14887"/>
                </a:lnTo>
                <a:lnTo>
                  <a:pt x="17559" y="14976"/>
                </a:lnTo>
                <a:cubicBezTo>
                  <a:pt x="17642" y="15073"/>
                  <a:pt x="17775" y="15091"/>
                  <a:pt x="17844" y="15016"/>
                </a:cubicBezTo>
                <a:cubicBezTo>
                  <a:pt x="17868" y="14990"/>
                  <a:pt x="17888" y="14910"/>
                  <a:pt x="17888" y="14838"/>
                </a:cubicBezTo>
                <a:cubicBezTo>
                  <a:pt x="17888" y="14677"/>
                  <a:pt x="17785" y="14602"/>
                  <a:pt x="17639" y="14657"/>
                </a:cubicBezTo>
                <a:cubicBezTo>
                  <a:pt x="17585" y="14677"/>
                  <a:pt x="17508" y="14680"/>
                  <a:pt x="17468" y="14663"/>
                </a:cubicBezTo>
                <a:cubicBezTo>
                  <a:pt x="17346" y="14610"/>
                  <a:pt x="17304" y="14621"/>
                  <a:pt x="17213" y="14728"/>
                </a:cubicBezTo>
                <a:cubicBezTo>
                  <a:pt x="17128" y="14828"/>
                  <a:pt x="17125" y="14828"/>
                  <a:pt x="17087" y="14751"/>
                </a:cubicBezTo>
                <a:cubicBezTo>
                  <a:pt x="17032" y="14638"/>
                  <a:pt x="16915" y="14608"/>
                  <a:pt x="16813" y="14680"/>
                </a:cubicBezTo>
                <a:cubicBezTo>
                  <a:pt x="16733" y="14738"/>
                  <a:pt x="16721" y="14735"/>
                  <a:pt x="16631" y="14645"/>
                </a:cubicBezTo>
                <a:cubicBezTo>
                  <a:pt x="16584" y="14597"/>
                  <a:pt x="16559" y="14573"/>
                  <a:pt x="16538" y="14570"/>
                </a:cubicBezTo>
                <a:close/>
                <a:moveTo>
                  <a:pt x="11718" y="14745"/>
                </a:moveTo>
                <a:cubicBezTo>
                  <a:pt x="11697" y="14745"/>
                  <a:pt x="11682" y="14871"/>
                  <a:pt x="11682" y="15044"/>
                </a:cubicBezTo>
                <a:cubicBezTo>
                  <a:pt x="11682" y="15217"/>
                  <a:pt x="11697" y="15343"/>
                  <a:pt x="11718" y="15343"/>
                </a:cubicBezTo>
                <a:cubicBezTo>
                  <a:pt x="11740" y="15343"/>
                  <a:pt x="11754" y="15217"/>
                  <a:pt x="11754" y="15044"/>
                </a:cubicBezTo>
                <a:cubicBezTo>
                  <a:pt x="11754" y="14871"/>
                  <a:pt x="11740" y="14745"/>
                  <a:pt x="11718" y="14745"/>
                </a:cubicBezTo>
                <a:close/>
                <a:moveTo>
                  <a:pt x="36" y="14785"/>
                </a:moveTo>
                <a:cubicBezTo>
                  <a:pt x="16" y="14785"/>
                  <a:pt x="0" y="14821"/>
                  <a:pt x="0" y="14865"/>
                </a:cubicBezTo>
                <a:cubicBezTo>
                  <a:pt x="0" y="14908"/>
                  <a:pt x="16" y="14945"/>
                  <a:pt x="36" y="14945"/>
                </a:cubicBezTo>
                <a:cubicBezTo>
                  <a:pt x="56" y="14945"/>
                  <a:pt x="72" y="14908"/>
                  <a:pt x="72" y="14865"/>
                </a:cubicBezTo>
                <a:cubicBezTo>
                  <a:pt x="72" y="14821"/>
                  <a:pt x="56" y="14785"/>
                  <a:pt x="36" y="14785"/>
                </a:cubicBezTo>
                <a:close/>
                <a:moveTo>
                  <a:pt x="36" y="15144"/>
                </a:moveTo>
                <a:cubicBezTo>
                  <a:pt x="16" y="15144"/>
                  <a:pt x="0" y="15263"/>
                  <a:pt x="0" y="15423"/>
                </a:cubicBezTo>
                <a:cubicBezTo>
                  <a:pt x="0" y="15582"/>
                  <a:pt x="16" y="15702"/>
                  <a:pt x="36" y="15702"/>
                </a:cubicBezTo>
                <a:cubicBezTo>
                  <a:pt x="57" y="15702"/>
                  <a:pt x="72" y="15582"/>
                  <a:pt x="72" y="15423"/>
                </a:cubicBezTo>
                <a:cubicBezTo>
                  <a:pt x="72" y="15263"/>
                  <a:pt x="57" y="15144"/>
                  <a:pt x="36" y="15144"/>
                </a:cubicBezTo>
                <a:close/>
                <a:moveTo>
                  <a:pt x="11718" y="15542"/>
                </a:moveTo>
                <a:cubicBezTo>
                  <a:pt x="11698" y="15542"/>
                  <a:pt x="11682" y="15569"/>
                  <a:pt x="11682" y="15602"/>
                </a:cubicBezTo>
                <a:cubicBezTo>
                  <a:pt x="11682" y="15635"/>
                  <a:pt x="11698" y="15662"/>
                  <a:pt x="11718" y="15662"/>
                </a:cubicBezTo>
                <a:cubicBezTo>
                  <a:pt x="11739" y="15662"/>
                  <a:pt x="11754" y="15635"/>
                  <a:pt x="11754" y="15602"/>
                </a:cubicBezTo>
                <a:cubicBezTo>
                  <a:pt x="11754" y="15569"/>
                  <a:pt x="11738" y="15542"/>
                  <a:pt x="11718" y="15542"/>
                </a:cubicBezTo>
                <a:close/>
                <a:moveTo>
                  <a:pt x="14343" y="15628"/>
                </a:moveTo>
                <a:cubicBezTo>
                  <a:pt x="14158" y="15627"/>
                  <a:pt x="13909" y="15627"/>
                  <a:pt x="13642" y="15630"/>
                </a:cubicBezTo>
                <a:cubicBezTo>
                  <a:pt x="12906" y="15639"/>
                  <a:pt x="12660" y="15655"/>
                  <a:pt x="12624" y="15694"/>
                </a:cubicBezTo>
                <a:cubicBezTo>
                  <a:pt x="12590" y="15731"/>
                  <a:pt x="12576" y="15892"/>
                  <a:pt x="12576" y="16265"/>
                </a:cubicBezTo>
                <a:cubicBezTo>
                  <a:pt x="12576" y="16763"/>
                  <a:pt x="12580" y="16788"/>
                  <a:pt x="12662" y="16861"/>
                </a:cubicBezTo>
                <a:cubicBezTo>
                  <a:pt x="12742" y="16932"/>
                  <a:pt x="12817" y="16937"/>
                  <a:pt x="13712" y="16937"/>
                </a:cubicBezTo>
                <a:cubicBezTo>
                  <a:pt x="14911" y="16937"/>
                  <a:pt x="14822" y="16991"/>
                  <a:pt x="14821" y="16270"/>
                </a:cubicBezTo>
                <a:cubicBezTo>
                  <a:pt x="14820" y="15806"/>
                  <a:pt x="14798" y="15651"/>
                  <a:pt x="14735" y="15657"/>
                </a:cubicBezTo>
                <a:cubicBezTo>
                  <a:pt x="14722" y="15659"/>
                  <a:pt x="14690" y="15650"/>
                  <a:pt x="14663" y="15639"/>
                </a:cubicBezTo>
                <a:cubicBezTo>
                  <a:pt x="14650" y="15633"/>
                  <a:pt x="14528" y="15630"/>
                  <a:pt x="14343" y="15628"/>
                </a:cubicBezTo>
                <a:close/>
                <a:moveTo>
                  <a:pt x="11718" y="15861"/>
                </a:moveTo>
                <a:cubicBezTo>
                  <a:pt x="11697" y="15861"/>
                  <a:pt x="11682" y="15988"/>
                  <a:pt x="11682" y="16160"/>
                </a:cubicBezTo>
                <a:cubicBezTo>
                  <a:pt x="11682" y="16333"/>
                  <a:pt x="11697" y="16459"/>
                  <a:pt x="11718" y="16459"/>
                </a:cubicBezTo>
                <a:cubicBezTo>
                  <a:pt x="11740" y="16459"/>
                  <a:pt x="11754" y="16333"/>
                  <a:pt x="11754" y="16160"/>
                </a:cubicBezTo>
                <a:cubicBezTo>
                  <a:pt x="11754" y="15988"/>
                  <a:pt x="11740" y="15861"/>
                  <a:pt x="11718" y="15861"/>
                </a:cubicBezTo>
                <a:close/>
                <a:moveTo>
                  <a:pt x="36" y="15901"/>
                </a:moveTo>
                <a:cubicBezTo>
                  <a:pt x="16" y="15901"/>
                  <a:pt x="0" y="15928"/>
                  <a:pt x="0" y="15961"/>
                </a:cubicBezTo>
                <a:cubicBezTo>
                  <a:pt x="0" y="15994"/>
                  <a:pt x="16" y="16021"/>
                  <a:pt x="36" y="16021"/>
                </a:cubicBezTo>
                <a:cubicBezTo>
                  <a:pt x="56" y="16021"/>
                  <a:pt x="72" y="15994"/>
                  <a:pt x="72" y="15961"/>
                </a:cubicBezTo>
                <a:cubicBezTo>
                  <a:pt x="72" y="15928"/>
                  <a:pt x="56" y="15901"/>
                  <a:pt x="36" y="15901"/>
                </a:cubicBezTo>
                <a:close/>
                <a:moveTo>
                  <a:pt x="17319" y="15941"/>
                </a:moveTo>
                <a:cubicBezTo>
                  <a:pt x="17285" y="15941"/>
                  <a:pt x="17274" y="15986"/>
                  <a:pt x="17282" y="16090"/>
                </a:cubicBezTo>
                <a:cubicBezTo>
                  <a:pt x="17289" y="16172"/>
                  <a:pt x="17296" y="16307"/>
                  <a:pt x="17299" y="16389"/>
                </a:cubicBezTo>
                <a:cubicBezTo>
                  <a:pt x="17301" y="16471"/>
                  <a:pt x="17320" y="16539"/>
                  <a:pt x="17341" y="16539"/>
                </a:cubicBezTo>
                <a:cubicBezTo>
                  <a:pt x="17363" y="16539"/>
                  <a:pt x="17376" y="16420"/>
                  <a:pt x="17373" y="16240"/>
                </a:cubicBezTo>
                <a:cubicBezTo>
                  <a:pt x="17369" y="16020"/>
                  <a:pt x="17355" y="15941"/>
                  <a:pt x="17319" y="15941"/>
                </a:cubicBezTo>
                <a:close/>
                <a:moveTo>
                  <a:pt x="15296" y="15981"/>
                </a:moveTo>
                <a:lnTo>
                  <a:pt x="15296" y="16265"/>
                </a:lnTo>
                <a:lnTo>
                  <a:pt x="15296" y="16549"/>
                </a:lnTo>
                <a:lnTo>
                  <a:pt x="15445" y="16528"/>
                </a:lnTo>
                <a:cubicBezTo>
                  <a:pt x="15527" y="16516"/>
                  <a:pt x="15625" y="16475"/>
                  <a:pt x="15664" y="16436"/>
                </a:cubicBezTo>
                <a:cubicBezTo>
                  <a:pt x="15732" y="16369"/>
                  <a:pt x="15738" y="16369"/>
                  <a:pt x="15809" y="16452"/>
                </a:cubicBezTo>
                <a:cubicBezTo>
                  <a:pt x="15896" y="16554"/>
                  <a:pt x="15979" y="16561"/>
                  <a:pt x="16091" y="16476"/>
                </a:cubicBezTo>
                <a:cubicBezTo>
                  <a:pt x="16165" y="16420"/>
                  <a:pt x="16175" y="16420"/>
                  <a:pt x="16195" y="16476"/>
                </a:cubicBezTo>
                <a:cubicBezTo>
                  <a:pt x="16239" y="16602"/>
                  <a:pt x="16313" y="16542"/>
                  <a:pt x="16325" y="16370"/>
                </a:cubicBezTo>
                <a:cubicBezTo>
                  <a:pt x="16333" y="16251"/>
                  <a:pt x="16352" y="16200"/>
                  <a:pt x="16391" y="16200"/>
                </a:cubicBezTo>
                <a:cubicBezTo>
                  <a:pt x="16429" y="16200"/>
                  <a:pt x="16449" y="16251"/>
                  <a:pt x="16457" y="16370"/>
                </a:cubicBezTo>
                <a:cubicBezTo>
                  <a:pt x="16470" y="16570"/>
                  <a:pt x="16537" y="16599"/>
                  <a:pt x="16537" y="16404"/>
                </a:cubicBezTo>
                <a:cubicBezTo>
                  <a:pt x="16537" y="16273"/>
                  <a:pt x="16610" y="16154"/>
                  <a:pt x="16659" y="16207"/>
                </a:cubicBezTo>
                <a:cubicBezTo>
                  <a:pt x="16672" y="16221"/>
                  <a:pt x="16683" y="16302"/>
                  <a:pt x="16683" y="16386"/>
                </a:cubicBezTo>
                <a:cubicBezTo>
                  <a:pt x="16683" y="16536"/>
                  <a:pt x="16755" y="16598"/>
                  <a:pt x="16812" y="16497"/>
                </a:cubicBezTo>
                <a:cubicBezTo>
                  <a:pt x="16827" y="16470"/>
                  <a:pt x="16851" y="16468"/>
                  <a:pt x="16878" y="16493"/>
                </a:cubicBezTo>
                <a:cubicBezTo>
                  <a:pt x="16901" y="16514"/>
                  <a:pt x="16982" y="16530"/>
                  <a:pt x="17057" y="16528"/>
                </a:cubicBezTo>
                <a:cubicBezTo>
                  <a:pt x="17192" y="16523"/>
                  <a:pt x="17194" y="16521"/>
                  <a:pt x="17194" y="16359"/>
                </a:cubicBezTo>
                <a:cubicBezTo>
                  <a:pt x="17194" y="16269"/>
                  <a:pt x="17175" y="16174"/>
                  <a:pt x="17150" y="16148"/>
                </a:cubicBezTo>
                <a:cubicBezTo>
                  <a:pt x="17097" y="16090"/>
                  <a:pt x="16951" y="16086"/>
                  <a:pt x="16920" y="16141"/>
                </a:cubicBezTo>
                <a:cubicBezTo>
                  <a:pt x="16908" y="16163"/>
                  <a:pt x="16930" y="16180"/>
                  <a:pt x="16971" y="16180"/>
                </a:cubicBezTo>
                <a:cubicBezTo>
                  <a:pt x="17048" y="16180"/>
                  <a:pt x="17105" y="16241"/>
                  <a:pt x="17058" y="16272"/>
                </a:cubicBezTo>
                <a:cubicBezTo>
                  <a:pt x="17043" y="16283"/>
                  <a:pt x="16980" y="16297"/>
                  <a:pt x="16920" y="16305"/>
                </a:cubicBezTo>
                <a:cubicBezTo>
                  <a:pt x="16830" y="16317"/>
                  <a:pt x="16809" y="16304"/>
                  <a:pt x="16799" y="16229"/>
                </a:cubicBezTo>
                <a:cubicBezTo>
                  <a:pt x="16786" y="16124"/>
                  <a:pt x="16807" y="16132"/>
                  <a:pt x="16475" y="16122"/>
                </a:cubicBezTo>
                <a:cubicBezTo>
                  <a:pt x="16278" y="16116"/>
                  <a:pt x="16207" y="16128"/>
                  <a:pt x="16192" y="16170"/>
                </a:cubicBezTo>
                <a:cubicBezTo>
                  <a:pt x="16176" y="16216"/>
                  <a:pt x="16159" y="16214"/>
                  <a:pt x="16091" y="16162"/>
                </a:cubicBezTo>
                <a:cubicBezTo>
                  <a:pt x="15982" y="16079"/>
                  <a:pt x="15892" y="16084"/>
                  <a:pt x="15819" y="16178"/>
                </a:cubicBezTo>
                <a:cubicBezTo>
                  <a:pt x="15748" y="16267"/>
                  <a:pt x="15698" y="16250"/>
                  <a:pt x="15698" y="16137"/>
                </a:cubicBezTo>
                <a:cubicBezTo>
                  <a:pt x="15698" y="16049"/>
                  <a:pt x="15570" y="15981"/>
                  <a:pt x="15403" y="15981"/>
                </a:cubicBezTo>
                <a:lnTo>
                  <a:pt x="15296" y="15981"/>
                </a:lnTo>
                <a:close/>
                <a:moveTo>
                  <a:pt x="17486" y="16112"/>
                </a:moveTo>
                <a:lnTo>
                  <a:pt x="17486" y="16325"/>
                </a:lnTo>
                <a:cubicBezTo>
                  <a:pt x="17486" y="16442"/>
                  <a:pt x="17503" y="16539"/>
                  <a:pt x="17523" y="16539"/>
                </a:cubicBezTo>
                <a:cubicBezTo>
                  <a:pt x="17543" y="16539"/>
                  <a:pt x="17559" y="16478"/>
                  <a:pt x="17559" y="16404"/>
                </a:cubicBezTo>
                <a:cubicBezTo>
                  <a:pt x="17559" y="16248"/>
                  <a:pt x="17632" y="16156"/>
                  <a:pt x="17699" y="16229"/>
                </a:cubicBezTo>
                <a:cubicBezTo>
                  <a:pt x="17722" y="16254"/>
                  <a:pt x="17741" y="16335"/>
                  <a:pt x="17741" y="16407"/>
                </a:cubicBezTo>
                <a:cubicBezTo>
                  <a:pt x="17741" y="16479"/>
                  <a:pt x="17758" y="16539"/>
                  <a:pt x="17778" y="16539"/>
                </a:cubicBezTo>
                <a:cubicBezTo>
                  <a:pt x="17820" y="16539"/>
                  <a:pt x="17829" y="16144"/>
                  <a:pt x="17788" y="16135"/>
                </a:cubicBezTo>
                <a:cubicBezTo>
                  <a:pt x="17773" y="16132"/>
                  <a:pt x="17699" y="16125"/>
                  <a:pt x="17623" y="16120"/>
                </a:cubicBezTo>
                <a:lnTo>
                  <a:pt x="17486" y="16112"/>
                </a:lnTo>
                <a:close/>
                <a:moveTo>
                  <a:pt x="36" y="16220"/>
                </a:moveTo>
                <a:cubicBezTo>
                  <a:pt x="15" y="16220"/>
                  <a:pt x="0" y="16347"/>
                  <a:pt x="0" y="16519"/>
                </a:cubicBezTo>
                <a:cubicBezTo>
                  <a:pt x="0" y="16692"/>
                  <a:pt x="15" y="16817"/>
                  <a:pt x="36" y="16817"/>
                </a:cubicBezTo>
                <a:cubicBezTo>
                  <a:pt x="58" y="16817"/>
                  <a:pt x="72" y="16692"/>
                  <a:pt x="72" y="16519"/>
                </a:cubicBezTo>
                <a:cubicBezTo>
                  <a:pt x="72" y="16347"/>
                  <a:pt x="58" y="16220"/>
                  <a:pt x="36" y="16220"/>
                </a:cubicBezTo>
                <a:close/>
                <a:moveTo>
                  <a:pt x="11718" y="16659"/>
                </a:moveTo>
                <a:cubicBezTo>
                  <a:pt x="11698" y="16659"/>
                  <a:pt x="11682" y="16685"/>
                  <a:pt x="11682" y="16718"/>
                </a:cubicBezTo>
                <a:cubicBezTo>
                  <a:pt x="11682" y="16751"/>
                  <a:pt x="11698" y="16778"/>
                  <a:pt x="11718" y="16778"/>
                </a:cubicBezTo>
                <a:cubicBezTo>
                  <a:pt x="11739" y="16778"/>
                  <a:pt x="11754" y="16751"/>
                  <a:pt x="11754" y="16718"/>
                </a:cubicBezTo>
                <a:cubicBezTo>
                  <a:pt x="11754" y="16685"/>
                  <a:pt x="11738" y="16659"/>
                  <a:pt x="11718" y="16659"/>
                </a:cubicBezTo>
                <a:close/>
                <a:moveTo>
                  <a:pt x="11718" y="16977"/>
                </a:moveTo>
                <a:cubicBezTo>
                  <a:pt x="11698" y="16977"/>
                  <a:pt x="11682" y="17096"/>
                  <a:pt x="11682" y="17256"/>
                </a:cubicBezTo>
                <a:cubicBezTo>
                  <a:pt x="11682" y="17415"/>
                  <a:pt x="11698" y="17535"/>
                  <a:pt x="11718" y="17535"/>
                </a:cubicBezTo>
                <a:cubicBezTo>
                  <a:pt x="11739" y="17535"/>
                  <a:pt x="11754" y="17415"/>
                  <a:pt x="11754" y="17256"/>
                </a:cubicBezTo>
                <a:cubicBezTo>
                  <a:pt x="11754" y="17096"/>
                  <a:pt x="11739" y="16977"/>
                  <a:pt x="11718" y="16977"/>
                </a:cubicBezTo>
                <a:close/>
                <a:moveTo>
                  <a:pt x="36" y="17017"/>
                </a:moveTo>
                <a:cubicBezTo>
                  <a:pt x="16" y="17017"/>
                  <a:pt x="0" y="17044"/>
                  <a:pt x="0" y="17076"/>
                </a:cubicBezTo>
                <a:cubicBezTo>
                  <a:pt x="0" y="17109"/>
                  <a:pt x="16" y="17136"/>
                  <a:pt x="36" y="17136"/>
                </a:cubicBezTo>
                <a:cubicBezTo>
                  <a:pt x="56" y="17136"/>
                  <a:pt x="72" y="17109"/>
                  <a:pt x="72" y="17076"/>
                </a:cubicBezTo>
                <a:cubicBezTo>
                  <a:pt x="72" y="17044"/>
                  <a:pt x="56" y="17017"/>
                  <a:pt x="36" y="17017"/>
                </a:cubicBezTo>
                <a:close/>
                <a:moveTo>
                  <a:pt x="13702" y="17097"/>
                </a:moveTo>
                <a:cubicBezTo>
                  <a:pt x="12540" y="17097"/>
                  <a:pt x="12559" y="17086"/>
                  <a:pt x="12559" y="17794"/>
                </a:cubicBezTo>
                <a:cubicBezTo>
                  <a:pt x="12558" y="18153"/>
                  <a:pt x="12612" y="18366"/>
                  <a:pt x="12715" y="18412"/>
                </a:cubicBezTo>
                <a:cubicBezTo>
                  <a:pt x="12759" y="18432"/>
                  <a:pt x="13216" y="18445"/>
                  <a:pt x="13731" y="18440"/>
                </a:cubicBezTo>
                <a:cubicBezTo>
                  <a:pt x="14905" y="18430"/>
                  <a:pt x="14821" y="18480"/>
                  <a:pt x="14821" y="17778"/>
                </a:cubicBezTo>
                <a:cubicBezTo>
                  <a:pt x="14820" y="17501"/>
                  <a:pt x="14808" y="17258"/>
                  <a:pt x="14793" y="17235"/>
                </a:cubicBezTo>
                <a:cubicBezTo>
                  <a:pt x="14716" y="17118"/>
                  <a:pt x="14545" y="17097"/>
                  <a:pt x="13702" y="17097"/>
                </a:cubicBezTo>
                <a:close/>
                <a:moveTo>
                  <a:pt x="36" y="17335"/>
                </a:moveTo>
                <a:cubicBezTo>
                  <a:pt x="-4" y="17335"/>
                  <a:pt x="-15" y="17863"/>
                  <a:pt x="24" y="17907"/>
                </a:cubicBezTo>
                <a:cubicBezTo>
                  <a:pt x="69" y="17956"/>
                  <a:pt x="72" y="17935"/>
                  <a:pt x="72" y="17634"/>
                </a:cubicBezTo>
                <a:cubicBezTo>
                  <a:pt x="72" y="17462"/>
                  <a:pt x="58" y="17335"/>
                  <a:pt x="36" y="17335"/>
                </a:cubicBezTo>
                <a:close/>
                <a:moveTo>
                  <a:pt x="17735" y="17449"/>
                </a:moveTo>
                <a:cubicBezTo>
                  <a:pt x="17722" y="17443"/>
                  <a:pt x="17708" y="17471"/>
                  <a:pt x="17698" y="17545"/>
                </a:cubicBezTo>
                <a:cubicBezTo>
                  <a:pt x="17690" y="17600"/>
                  <a:pt x="17665" y="17629"/>
                  <a:pt x="17632" y="17620"/>
                </a:cubicBezTo>
                <a:cubicBezTo>
                  <a:pt x="17573" y="17605"/>
                  <a:pt x="17484" y="17602"/>
                  <a:pt x="17341" y="17609"/>
                </a:cubicBezTo>
                <a:cubicBezTo>
                  <a:pt x="17290" y="17612"/>
                  <a:pt x="17216" y="17612"/>
                  <a:pt x="17176" y="17609"/>
                </a:cubicBezTo>
                <a:cubicBezTo>
                  <a:pt x="17112" y="17605"/>
                  <a:pt x="16922" y="17607"/>
                  <a:pt x="16385" y="17616"/>
                </a:cubicBezTo>
                <a:cubicBezTo>
                  <a:pt x="16298" y="17617"/>
                  <a:pt x="16239" y="17595"/>
                  <a:pt x="16218" y="17554"/>
                </a:cubicBezTo>
                <a:cubicBezTo>
                  <a:pt x="16188" y="17496"/>
                  <a:pt x="16180" y="17496"/>
                  <a:pt x="16137" y="17552"/>
                </a:cubicBezTo>
                <a:cubicBezTo>
                  <a:pt x="16111" y="17586"/>
                  <a:pt x="16060" y="17615"/>
                  <a:pt x="16023" y="17615"/>
                </a:cubicBezTo>
                <a:cubicBezTo>
                  <a:pt x="15987" y="17615"/>
                  <a:pt x="15946" y="17634"/>
                  <a:pt x="15932" y="17658"/>
                </a:cubicBezTo>
                <a:cubicBezTo>
                  <a:pt x="15915" y="17689"/>
                  <a:pt x="15897" y="17689"/>
                  <a:pt x="15868" y="17658"/>
                </a:cubicBezTo>
                <a:cubicBezTo>
                  <a:pt x="15846" y="17634"/>
                  <a:pt x="15797" y="17615"/>
                  <a:pt x="15758" y="17615"/>
                </a:cubicBezTo>
                <a:cubicBezTo>
                  <a:pt x="15688" y="17615"/>
                  <a:pt x="15688" y="17617"/>
                  <a:pt x="15753" y="17696"/>
                </a:cubicBezTo>
                <a:cubicBezTo>
                  <a:pt x="15818" y="17774"/>
                  <a:pt x="15818" y="17782"/>
                  <a:pt x="15757" y="17895"/>
                </a:cubicBezTo>
                <a:cubicBezTo>
                  <a:pt x="15705" y="17992"/>
                  <a:pt x="15703" y="18013"/>
                  <a:pt x="15746" y="18013"/>
                </a:cubicBezTo>
                <a:cubicBezTo>
                  <a:pt x="15775" y="18013"/>
                  <a:pt x="15819" y="17984"/>
                  <a:pt x="15846" y="17950"/>
                </a:cubicBezTo>
                <a:cubicBezTo>
                  <a:pt x="15887" y="17895"/>
                  <a:pt x="15899" y="17895"/>
                  <a:pt x="15932" y="17944"/>
                </a:cubicBezTo>
                <a:cubicBezTo>
                  <a:pt x="15962" y="17987"/>
                  <a:pt x="16070" y="18001"/>
                  <a:pt x="16380" y="18004"/>
                </a:cubicBezTo>
                <a:lnTo>
                  <a:pt x="16789" y="18007"/>
                </a:lnTo>
                <a:lnTo>
                  <a:pt x="16800" y="17861"/>
                </a:lnTo>
                <a:cubicBezTo>
                  <a:pt x="16816" y="17657"/>
                  <a:pt x="16917" y="17659"/>
                  <a:pt x="16932" y="17864"/>
                </a:cubicBezTo>
                <a:cubicBezTo>
                  <a:pt x="16946" y="18050"/>
                  <a:pt x="17012" y="18062"/>
                  <a:pt x="17012" y="17878"/>
                </a:cubicBezTo>
                <a:cubicBezTo>
                  <a:pt x="17012" y="17722"/>
                  <a:pt x="17085" y="17631"/>
                  <a:pt x="17151" y="17704"/>
                </a:cubicBezTo>
                <a:cubicBezTo>
                  <a:pt x="17175" y="17729"/>
                  <a:pt x="17194" y="17807"/>
                  <a:pt x="17194" y="17877"/>
                </a:cubicBezTo>
                <a:lnTo>
                  <a:pt x="17194" y="18002"/>
                </a:lnTo>
                <a:lnTo>
                  <a:pt x="17486" y="18006"/>
                </a:lnTo>
                <a:lnTo>
                  <a:pt x="17778" y="18009"/>
                </a:lnTo>
                <a:lnTo>
                  <a:pt x="17778" y="17733"/>
                </a:lnTo>
                <a:cubicBezTo>
                  <a:pt x="17778" y="17570"/>
                  <a:pt x="17758" y="17460"/>
                  <a:pt x="17735" y="17449"/>
                </a:cubicBezTo>
                <a:close/>
                <a:moveTo>
                  <a:pt x="15296" y="17455"/>
                </a:moveTo>
                <a:lnTo>
                  <a:pt x="15296" y="17735"/>
                </a:lnTo>
                <a:lnTo>
                  <a:pt x="15296" y="18013"/>
                </a:lnTo>
                <a:lnTo>
                  <a:pt x="15442" y="18013"/>
                </a:lnTo>
                <a:cubicBezTo>
                  <a:pt x="15596" y="18013"/>
                  <a:pt x="15645" y="17948"/>
                  <a:pt x="15506" y="17926"/>
                </a:cubicBezTo>
                <a:cubicBezTo>
                  <a:pt x="15461" y="17919"/>
                  <a:pt x="15424" y="17887"/>
                  <a:pt x="15424" y="17854"/>
                </a:cubicBezTo>
                <a:cubicBezTo>
                  <a:pt x="15424" y="17821"/>
                  <a:pt x="15461" y="17788"/>
                  <a:pt x="15506" y="17781"/>
                </a:cubicBezTo>
                <a:cubicBezTo>
                  <a:pt x="15551" y="17774"/>
                  <a:pt x="15588" y="17753"/>
                  <a:pt x="15588" y="17735"/>
                </a:cubicBezTo>
                <a:cubicBezTo>
                  <a:pt x="15588" y="17716"/>
                  <a:pt x="15551" y="17694"/>
                  <a:pt x="15506" y="17687"/>
                </a:cubicBezTo>
                <a:cubicBezTo>
                  <a:pt x="15461" y="17680"/>
                  <a:pt x="15424" y="17648"/>
                  <a:pt x="15424" y="17615"/>
                </a:cubicBezTo>
                <a:cubicBezTo>
                  <a:pt x="15424" y="17582"/>
                  <a:pt x="15461" y="17549"/>
                  <a:pt x="15506" y="17542"/>
                </a:cubicBezTo>
                <a:cubicBezTo>
                  <a:pt x="15645" y="17520"/>
                  <a:pt x="15596" y="17455"/>
                  <a:pt x="15442" y="17455"/>
                </a:cubicBezTo>
                <a:lnTo>
                  <a:pt x="15296" y="17455"/>
                </a:lnTo>
                <a:close/>
                <a:moveTo>
                  <a:pt x="11718" y="17735"/>
                </a:moveTo>
                <a:cubicBezTo>
                  <a:pt x="11698" y="17735"/>
                  <a:pt x="11682" y="17772"/>
                  <a:pt x="11682" y="17817"/>
                </a:cubicBezTo>
                <a:cubicBezTo>
                  <a:pt x="11682" y="17862"/>
                  <a:pt x="11698" y="17887"/>
                  <a:pt x="11718" y="17874"/>
                </a:cubicBezTo>
                <a:cubicBezTo>
                  <a:pt x="11739" y="17860"/>
                  <a:pt x="11754" y="17823"/>
                  <a:pt x="11754" y="17792"/>
                </a:cubicBezTo>
                <a:cubicBezTo>
                  <a:pt x="11754" y="17760"/>
                  <a:pt x="11738" y="17735"/>
                  <a:pt x="11718" y="17735"/>
                </a:cubicBezTo>
                <a:close/>
                <a:moveTo>
                  <a:pt x="11718" y="18053"/>
                </a:moveTo>
                <a:cubicBezTo>
                  <a:pt x="11697" y="18053"/>
                  <a:pt x="11682" y="18180"/>
                  <a:pt x="11682" y="18352"/>
                </a:cubicBezTo>
                <a:cubicBezTo>
                  <a:pt x="11682" y="18525"/>
                  <a:pt x="11697" y="18651"/>
                  <a:pt x="11718" y="18651"/>
                </a:cubicBezTo>
                <a:cubicBezTo>
                  <a:pt x="11740" y="18651"/>
                  <a:pt x="11754" y="18525"/>
                  <a:pt x="11754" y="18352"/>
                </a:cubicBezTo>
                <a:cubicBezTo>
                  <a:pt x="11754" y="18180"/>
                  <a:pt x="11740" y="18053"/>
                  <a:pt x="11718" y="18053"/>
                </a:cubicBezTo>
                <a:close/>
                <a:moveTo>
                  <a:pt x="36" y="18093"/>
                </a:moveTo>
                <a:cubicBezTo>
                  <a:pt x="16" y="18093"/>
                  <a:pt x="0" y="18129"/>
                  <a:pt x="0" y="18173"/>
                </a:cubicBezTo>
                <a:cubicBezTo>
                  <a:pt x="0" y="18217"/>
                  <a:pt x="16" y="18252"/>
                  <a:pt x="36" y="18252"/>
                </a:cubicBezTo>
                <a:cubicBezTo>
                  <a:pt x="56" y="18252"/>
                  <a:pt x="72" y="18217"/>
                  <a:pt x="72" y="18173"/>
                </a:cubicBezTo>
                <a:cubicBezTo>
                  <a:pt x="72" y="18129"/>
                  <a:pt x="56" y="18093"/>
                  <a:pt x="36" y="18093"/>
                </a:cubicBezTo>
                <a:close/>
                <a:moveTo>
                  <a:pt x="8962" y="18411"/>
                </a:moveTo>
                <a:cubicBezTo>
                  <a:pt x="8919" y="18411"/>
                  <a:pt x="8907" y="18469"/>
                  <a:pt x="8907" y="18691"/>
                </a:cubicBezTo>
                <a:cubicBezTo>
                  <a:pt x="8907" y="18912"/>
                  <a:pt x="8919" y="18969"/>
                  <a:pt x="8962" y="18969"/>
                </a:cubicBezTo>
                <a:cubicBezTo>
                  <a:pt x="9006" y="18969"/>
                  <a:pt x="9017" y="18912"/>
                  <a:pt x="9017" y="18691"/>
                </a:cubicBezTo>
                <a:cubicBezTo>
                  <a:pt x="9017" y="18469"/>
                  <a:pt x="9006" y="18411"/>
                  <a:pt x="8962" y="18411"/>
                </a:cubicBezTo>
                <a:close/>
                <a:moveTo>
                  <a:pt x="36" y="18432"/>
                </a:moveTo>
                <a:cubicBezTo>
                  <a:pt x="16" y="18445"/>
                  <a:pt x="0" y="18581"/>
                  <a:pt x="0" y="18733"/>
                </a:cubicBezTo>
                <a:cubicBezTo>
                  <a:pt x="0" y="18891"/>
                  <a:pt x="16" y="19010"/>
                  <a:pt x="36" y="19010"/>
                </a:cubicBezTo>
                <a:cubicBezTo>
                  <a:pt x="58" y="19010"/>
                  <a:pt x="72" y="18883"/>
                  <a:pt x="72" y="18709"/>
                </a:cubicBezTo>
                <a:cubicBezTo>
                  <a:pt x="72" y="18518"/>
                  <a:pt x="60" y="18416"/>
                  <a:pt x="36" y="18432"/>
                </a:cubicBezTo>
                <a:close/>
                <a:moveTo>
                  <a:pt x="6279" y="18452"/>
                </a:moveTo>
                <a:lnTo>
                  <a:pt x="6279" y="18710"/>
                </a:lnTo>
                <a:lnTo>
                  <a:pt x="6279" y="18969"/>
                </a:lnTo>
                <a:lnTo>
                  <a:pt x="6490" y="18969"/>
                </a:lnTo>
                <a:cubicBezTo>
                  <a:pt x="6607" y="18969"/>
                  <a:pt x="6721" y="18949"/>
                  <a:pt x="6745" y="18924"/>
                </a:cubicBezTo>
                <a:cubicBezTo>
                  <a:pt x="6777" y="18889"/>
                  <a:pt x="6801" y="18890"/>
                  <a:pt x="6846" y="18931"/>
                </a:cubicBezTo>
                <a:cubicBezTo>
                  <a:pt x="6892" y="18973"/>
                  <a:pt x="6920" y="18975"/>
                  <a:pt x="6973" y="18939"/>
                </a:cubicBezTo>
                <a:cubicBezTo>
                  <a:pt x="7017" y="18909"/>
                  <a:pt x="7050" y="18906"/>
                  <a:pt x="7064" y="18931"/>
                </a:cubicBezTo>
                <a:cubicBezTo>
                  <a:pt x="7094" y="18984"/>
                  <a:pt x="7255" y="18980"/>
                  <a:pt x="7285" y="18926"/>
                </a:cubicBezTo>
                <a:cubicBezTo>
                  <a:pt x="7303" y="18895"/>
                  <a:pt x="7320" y="18895"/>
                  <a:pt x="7348" y="18926"/>
                </a:cubicBezTo>
                <a:cubicBezTo>
                  <a:pt x="7370" y="18950"/>
                  <a:pt x="7442" y="18969"/>
                  <a:pt x="7507" y="18969"/>
                </a:cubicBezTo>
                <a:cubicBezTo>
                  <a:pt x="7597" y="18969"/>
                  <a:pt x="7627" y="18950"/>
                  <a:pt x="7636" y="18888"/>
                </a:cubicBezTo>
                <a:cubicBezTo>
                  <a:pt x="7643" y="18843"/>
                  <a:pt x="7664" y="18807"/>
                  <a:pt x="7684" y="18807"/>
                </a:cubicBezTo>
                <a:cubicBezTo>
                  <a:pt x="7704" y="18807"/>
                  <a:pt x="7726" y="18843"/>
                  <a:pt x="7732" y="18888"/>
                </a:cubicBezTo>
                <a:cubicBezTo>
                  <a:pt x="7748" y="19000"/>
                  <a:pt x="7812" y="18991"/>
                  <a:pt x="7812" y="18878"/>
                </a:cubicBezTo>
                <a:cubicBezTo>
                  <a:pt x="7812" y="18748"/>
                  <a:pt x="7898" y="18632"/>
                  <a:pt x="7971" y="18663"/>
                </a:cubicBezTo>
                <a:cubicBezTo>
                  <a:pt x="8011" y="18680"/>
                  <a:pt x="8031" y="18735"/>
                  <a:pt x="8031" y="18829"/>
                </a:cubicBezTo>
                <a:cubicBezTo>
                  <a:pt x="8031" y="19029"/>
                  <a:pt x="8132" y="19021"/>
                  <a:pt x="8148" y="18820"/>
                </a:cubicBezTo>
                <a:cubicBezTo>
                  <a:pt x="8163" y="18615"/>
                  <a:pt x="8264" y="18613"/>
                  <a:pt x="8280" y="18817"/>
                </a:cubicBezTo>
                <a:lnTo>
                  <a:pt x="8291" y="18964"/>
                </a:lnTo>
                <a:lnTo>
                  <a:pt x="8546" y="18961"/>
                </a:lnTo>
                <a:lnTo>
                  <a:pt x="8801" y="18959"/>
                </a:lnTo>
                <a:lnTo>
                  <a:pt x="8790" y="18775"/>
                </a:lnTo>
                <a:cubicBezTo>
                  <a:pt x="8779" y="18594"/>
                  <a:pt x="8778" y="18591"/>
                  <a:pt x="8643" y="18579"/>
                </a:cubicBezTo>
                <a:cubicBezTo>
                  <a:pt x="8504" y="18566"/>
                  <a:pt x="8472" y="18598"/>
                  <a:pt x="8546" y="18679"/>
                </a:cubicBezTo>
                <a:cubicBezTo>
                  <a:pt x="8575" y="18711"/>
                  <a:pt x="8566" y="18735"/>
                  <a:pt x="8509" y="18768"/>
                </a:cubicBezTo>
                <a:cubicBezTo>
                  <a:pt x="8446" y="18805"/>
                  <a:pt x="8428" y="18802"/>
                  <a:pt x="8414" y="18753"/>
                </a:cubicBezTo>
                <a:cubicBezTo>
                  <a:pt x="8404" y="18719"/>
                  <a:pt x="8388" y="18664"/>
                  <a:pt x="8379" y="18631"/>
                </a:cubicBezTo>
                <a:cubicBezTo>
                  <a:pt x="8365" y="18584"/>
                  <a:pt x="8296" y="18571"/>
                  <a:pt x="8055" y="18571"/>
                </a:cubicBezTo>
                <a:cubicBezTo>
                  <a:pt x="7768" y="18571"/>
                  <a:pt x="7746" y="18577"/>
                  <a:pt x="7724" y="18661"/>
                </a:cubicBezTo>
                <a:lnTo>
                  <a:pt x="7700" y="18751"/>
                </a:lnTo>
                <a:lnTo>
                  <a:pt x="7642" y="18661"/>
                </a:lnTo>
                <a:cubicBezTo>
                  <a:pt x="7582" y="18567"/>
                  <a:pt x="7398" y="18535"/>
                  <a:pt x="7355" y="18611"/>
                </a:cubicBezTo>
                <a:cubicBezTo>
                  <a:pt x="7341" y="18636"/>
                  <a:pt x="7290" y="18620"/>
                  <a:pt x="7223" y="18567"/>
                </a:cubicBezTo>
                <a:cubicBezTo>
                  <a:pt x="7141" y="18504"/>
                  <a:pt x="7102" y="18493"/>
                  <a:pt x="7072" y="18526"/>
                </a:cubicBezTo>
                <a:cubicBezTo>
                  <a:pt x="7049" y="18551"/>
                  <a:pt x="6997" y="18571"/>
                  <a:pt x="6954" y="18571"/>
                </a:cubicBezTo>
                <a:cubicBezTo>
                  <a:pt x="6912" y="18571"/>
                  <a:pt x="6858" y="18593"/>
                  <a:pt x="6834" y="18619"/>
                </a:cubicBezTo>
                <a:cubicBezTo>
                  <a:pt x="6800" y="18656"/>
                  <a:pt x="6780" y="18656"/>
                  <a:pt x="6746" y="18619"/>
                </a:cubicBezTo>
                <a:cubicBezTo>
                  <a:pt x="6722" y="18593"/>
                  <a:pt x="6672" y="18571"/>
                  <a:pt x="6635" y="18571"/>
                </a:cubicBezTo>
                <a:cubicBezTo>
                  <a:pt x="6598" y="18571"/>
                  <a:pt x="6559" y="18544"/>
                  <a:pt x="6548" y="18511"/>
                </a:cubicBezTo>
                <a:cubicBezTo>
                  <a:pt x="6535" y="18474"/>
                  <a:pt x="6479" y="18452"/>
                  <a:pt x="6403" y="18452"/>
                </a:cubicBezTo>
                <a:lnTo>
                  <a:pt x="6279" y="18452"/>
                </a:lnTo>
                <a:close/>
                <a:moveTo>
                  <a:pt x="13705" y="18651"/>
                </a:moveTo>
                <a:cubicBezTo>
                  <a:pt x="12639" y="18651"/>
                  <a:pt x="12612" y="18659"/>
                  <a:pt x="12574" y="18993"/>
                </a:cubicBezTo>
                <a:cubicBezTo>
                  <a:pt x="12560" y="19119"/>
                  <a:pt x="12558" y="19367"/>
                  <a:pt x="12571" y="19544"/>
                </a:cubicBezTo>
                <a:cubicBezTo>
                  <a:pt x="12589" y="19807"/>
                  <a:pt x="12607" y="19879"/>
                  <a:pt x="12671" y="19936"/>
                </a:cubicBezTo>
                <a:cubicBezTo>
                  <a:pt x="12741" y="19999"/>
                  <a:pt x="12848" y="20006"/>
                  <a:pt x="13712" y="20006"/>
                </a:cubicBezTo>
                <a:cubicBezTo>
                  <a:pt x="14911" y="20006"/>
                  <a:pt x="14822" y="20060"/>
                  <a:pt x="14821" y="19339"/>
                </a:cubicBezTo>
                <a:cubicBezTo>
                  <a:pt x="14820" y="19059"/>
                  <a:pt x="14808" y="18812"/>
                  <a:pt x="14793" y="18790"/>
                </a:cubicBezTo>
                <a:cubicBezTo>
                  <a:pt x="14716" y="18673"/>
                  <a:pt x="14545" y="18651"/>
                  <a:pt x="13705" y="18651"/>
                </a:cubicBezTo>
                <a:close/>
                <a:moveTo>
                  <a:pt x="11718" y="18850"/>
                </a:moveTo>
                <a:cubicBezTo>
                  <a:pt x="11698" y="18850"/>
                  <a:pt x="11682" y="18877"/>
                  <a:pt x="11682" y="18910"/>
                </a:cubicBezTo>
                <a:cubicBezTo>
                  <a:pt x="11682" y="18942"/>
                  <a:pt x="11698" y="18969"/>
                  <a:pt x="11718" y="18969"/>
                </a:cubicBezTo>
                <a:cubicBezTo>
                  <a:pt x="11739" y="18969"/>
                  <a:pt x="11754" y="18942"/>
                  <a:pt x="11754" y="18910"/>
                </a:cubicBezTo>
                <a:cubicBezTo>
                  <a:pt x="11754" y="18877"/>
                  <a:pt x="11738" y="18850"/>
                  <a:pt x="11718" y="18850"/>
                </a:cubicBezTo>
                <a:close/>
                <a:moveTo>
                  <a:pt x="16852" y="18982"/>
                </a:moveTo>
                <a:cubicBezTo>
                  <a:pt x="16830" y="18990"/>
                  <a:pt x="16810" y="19031"/>
                  <a:pt x="16810" y="19073"/>
                </a:cubicBezTo>
                <a:cubicBezTo>
                  <a:pt x="16810" y="19142"/>
                  <a:pt x="16782" y="19149"/>
                  <a:pt x="16493" y="19149"/>
                </a:cubicBezTo>
                <a:cubicBezTo>
                  <a:pt x="16297" y="19149"/>
                  <a:pt x="16159" y="19167"/>
                  <a:pt x="16132" y="19197"/>
                </a:cubicBezTo>
                <a:cubicBezTo>
                  <a:pt x="16099" y="19233"/>
                  <a:pt x="16069" y="19229"/>
                  <a:pt x="16001" y="19181"/>
                </a:cubicBezTo>
                <a:cubicBezTo>
                  <a:pt x="15929" y="19129"/>
                  <a:pt x="15896" y="19127"/>
                  <a:pt x="15818" y="19166"/>
                </a:cubicBezTo>
                <a:cubicBezTo>
                  <a:pt x="15732" y="19208"/>
                  <a:pt x="15712" y="19202"/>
                  <a:pt x="15635" y="19112"/>
                </a:cubicBezTo>
                <a:cubicBezTo>
                  <a:pt x="15575" y="19040"/>
                  <a:pt x="15511" y="19010"/>
                  <a:pt x="15422" y="19010"/>
                </a:cubicBezTo>
                <a:lnTo>
                  <a:pt x="15296" y="19010"/>
                </a:lnTo>
                <a:lnTo>
                  <a:pt x="15296" y="19288"/>
                </a:lnTo>
                <a:cubicBezTo>
                  <a:pt x="15296" y="19504"/>
                  <a:pt x="15308" y="19568"/>
                  <a:pt x="15348" y="19568"/>
                </a:cubicBezTo>
                <a:cubicBezTo>
                  <a:pt x="15377" y="19568"/>
                  <a:pt x="15405" y="19530"/>
                  <a:pt x="15412" y="19484"/>
                </a:cubicBezTo>
                <a:cubicBezTo>
                  <a:pt x="15419" y="19434"/>
                  <a:pt x="15472" y="19379"/>
                  <a:pt x="15544" y="19346"/>
                </a:cubicBezTo>
                <a:cubicBezTo>
                  <a:pt x="15660" y="19293"/>
                  <a:pt x="15665" y="19295"/>
                  <a:pt x="15707" y="19399"/>
                </a:cubicBezTo>
                <a:cubicBezTo>
                  <a:pt x="15762" y="19537"/>
                  <a:pt x="15801" y="19566"/>
                  <a:pt x="15926" y="19567"/>
                </a:cubicBezTo>
                <a:cubicBezTo>
                  <a:pt x="16052" y="19568"/>
                  <a:pt x="16058" y="19498"/>
                  <a:pt x="15933" y="19481"/>
                </a:cubicBezTo>
                <a:cubicBezTo>
                  <a:pt x="15790" y="19461"/>
                  <a:pt x="15827" y="19388"/>
                  <a:pt x="15980" y="19388"/>
                </a:cubicBezTo>
                <a:cubicBezTo>
                  <a:pt x="16095" y="19388"/>
                  <a:pt x="16119" y="19403"/>
                  <a:pt x="16129" y="19478"/>
                </a:cubicBezTo>
                <a:cubicBezTo>
                  <a:pt x="16148" y="19628"/>
                  <a:pt x="16239" y="19584"/>
                  <a:pt x="16252" y="19418"/>
                </a:cubicBezTo>
                <a:cubicBezTo>
                  <a:pt x="16261" y="19300"/>
                  <a:pt x="16280" y="19266"/>
                  <a:pt x="16343" y="19256"/>
                </a:cubicBezTo>
                <a:cubicBezTo>
                  <a:pt x="16431" y="19243"/>
                  <a:pt x="16530" y="19384"/>
                  <a:pt x="16464" y="19428"/>
                </a:cubicBezTo>
                <a:cubicBezTo>
                  <a:pt x="16444" y="19442"/>
                  <a:pt x="16428" y="19478"/>
                  <a:pt x="16428" y="19510"/>
                </a:cubicBezTo>
                <a:cubicBezTo>
                  <a:pt x="16428" y="19577"/>
                  <a:pt x="16581" y="19588"/>
                  <a:pt x="16684" y="19527"/>
                </a:cubicBezTo>
                <a:cubicBezTo>
                  <a:pt x="16729" y="19501"/>
                  <a:pt x="16759" y="19501"/>
                  <a:pt x="16774" y="19527"/>
                </a:cubicBezTo>
                <a:cubicBezTo>
                  <a:pt x="16787" y="19549"/>
                  <a:pt x="16821" y="19568"/>
                  <a:pt x="16851" y="19568"/>
                </a:cubicBezTo>
                <a:cubicBezTo>
                  <a:pt x="16893" y="19568"/>
                  <a:pt x="16903" y="19506"/>
                  <a:pt x="16899" y="19267"/>
                </a:cubicBezTo>
                <a:cubicBezTo>
                  <a:pt x="16895" y="19064"/>
                  <a:pt x="16880" y="18971"/>
                  <a:pt x="16852" y="18982"/>
                </a:cubicBezTo>
                <a:close/>
                <a:moveTo>
                  <a:pt x="17422" y="19078"/>
                </a:moveTo>
                <a:cubicBezTo>
                  <a:pt x="17403" y="19082"/>
                  <a:pt x="17385" y="19098"/>
                  <a:pt x="17360" y="19127"/>
                </a:cubicBezTo>
                <a:cubicBezTo>
                  <a:pt x="17320" y="19176"/>
                  <a:pt x="17312" y="19210"/>
                  <a:pt x="17338" y="19227"/>
                </a:cubicBezTo>
                <a:cubicBezTo>
                  <a:pt x="17359" y="19242"/>
                  <a:pt x="17377" y="19312"/>
                  <a:pt x="17377" y="19384"/>
                </a:cubicBezTo>
                <a:cubicBezTo>
                  <a:pt x="17377" y="19455"/>
                  <a:pt x="17388" y="19526"/>
                  <a:pt x="17401" y="19541"/>
                </a:cubicBezTo>
                <a:cubicBezTo>
                  <a:pt x="17454" y="19598"/>
                  <a:pt x="17552" y="19563"/>
                  <a:pt x="17572" y="19479"/>
                </a:cubicBezTo>
                <a:lnTo>
                  <a:pt x="17593" y="19390"/>
                </a:lnTo>
                <a:lnTo>
                  <a:pt x="17669" y="19479"/>
                </a:lnTo>
                <a:cubicBezTo>
                  <a:pt x="17714" y="19532"/>
                  <a:pt x="17788" y="19568"/>
                  <a:pt x="17853" y="19568"/>
                </a:cubicBezTo>
                <a:cubicBezTo>
                  <a:pt x="17985" y="19568"/>
                  <a:pt x="17997" y="19498"/>
                  <a:pt x="17868" y="19481"/>
                </a:cubicBezTo>
                <a:cubicBezTo>
                  <a:pt x="17817" y="19474"/>
                  <a:pt x="17776" y="19450"/>
                  <a:pt x="17776" y="19428"/>
                </a:cubicBezTo>
                <a:cubicBezTo>
                  <a:pt x="17776" y="19406"/>
                  <a:pt x="17817" y="19382"/>
                  <a:pt x="17868" y="19375"/>
                </a:cubicBezTo>
                <a:cubicBezTo>
                  <a:pt x="17937" y="19366"/>
                  <a:pt x="17961" y="19340"/>
                  <a:pt x="17961" y="19270"/>
                </a:cubicBezTo>
                <a:cubicBezTo>
                  <a:pt x="17961" y="19112"/>
                  <a:pt x="17786" y="19080"/>
                  <a:pt x="17669" y="19218"/>
                </a:cubicBezTo>
                <a:cubicBezTo>
                  <a:pt x="17594" y="19306"/>
                  <a:pt x="17593" y="19305"/>
                  <a:pt x="17574" y="19226"/>
                </a:cubicBezTo>
                <a:cubicBezTo>
                  <a:pt x="17563" y="19181"/>
                  <a:pt x="17525" y="19124"/>
                  <a:pt x="17488" y="19099"/>
                </a:cubicBezTo>
                <a:cubicBezTo>
                  <a:pt x="17461" y="19081"/>
                  <a:pt x="17441" y="19074"/>
                  <a:pt x="17422" y="19078"/>
                </a:cubicBezTo>
                <a:close/>
                <a:moveTo>
                  <a:pt x="18711" y="19131"/>
                </a:moveTo>
                <a:cubicBezTo>
                  <a:pt x="18615" y="19116"/>
                  <a:pt x="18508" y="19217"/>
                  <a:pt x="18508" y="19363"/>
                </a:cubicBezTo>
                <a:cubicBezTo>
                  <a:pt x="18508" y="19423"/>
                  <a:pt x="18528" y="19494"/>
                  <a:pt x="18553" y="19520"/>
                </a:cubicBezTo>
                <a:cubicBezTo>
                  <a:pt x="18617" y="19591"/>
                  <a:pt x="18789" y="19579"/>
                  <a:pt x="18815" y="19502"/>
                </a:cubicBezTo>
                <a:cubicBezTo>
                  <a:pt x="18837" y="19442"/>
                  <a:pt x="18843" y="19442"/>
                  <a:pt x="18905" y="19502"/>
                </a:cubicBezTo>
                <a:cubicBezTo>
                  <a:pt x="18976" y="19573"/>
                  <a:pt x="19148" y="19590"/>
                  <a:pt x="19182" y="19530"/>
                </a:cubicBezTo>
                <a:cubicBezTo>
                  <a:pt x="19194" y="19510"/>
                  <a:pt x="19161" y="19488"/>
                  <a:pt x="19110" y="19481"/>
                </a:cubicBezTo>
                <a:cubicBezTo>
                  <a:pt x="18990" y="19464"/>
                  <a:pt x="18989" y="19391"/>
                  <a:pt x="19109" y="19375"/>
                </a:cubicBezTo>
                <a:cubicBezTo>
                  <a:pt x="19232" y="19358"/>
                  <a:pt x="19233" y="19223"/>
                  <a:pt x="19112" y="19163"/>
                </a:cubicBezTo>
                <a:cubicBezTo>
                  <a:pt x="19040" y="19127"/>
                  <a:pt x="19004" y="19131"/>
                  <a:pt x="18933" y="19182"/>
                </a:cubicBezTo>
                <a:cubicBezTo>
                  <a:pt x="18855" y="19238"/>
                  <a:pt x="18838" y="19238"/>
                  <a:pt x="18799" y="19187"/>
                </a:cubicBezTo>
                <a:cubicBezTo>
                  <a:pt x="18774" y="19154"/>
                  <a:pt x="18743" y="19136"/>
                  <a:pt x="18711" y="19131"/>
                </a:cubicBezTo>
                <a:close/>
                <a:moveTo>
                  <a:pt x="17157" y="19138"/>
                </a:moveTo>
                <a:cubicBezTo>
                  <a:pt x="17135" y="19137"/>
                  <a:pt x="17110" y="19140"/>
                  <a:pt x="17082" y="19150"/>
                </a:cubicBezTo>
                <a:cubicBezTo>
                  <a:pt x="17030" y="19168"/>
                  <a:pt x="17017" y="19215"/>
                  <a:pt x="17018" y="19370"/>
                </a:cubicBezTo>
                <a:cubicBezTo>
                  <a:pt x="17019" y="19575"/>
                  <a:pt x="17055" y="19608"/>
                  <a:pt x="17210" y="19543"/>
                </a:cubicBezTo>
                <a:cubicBezTo>
                  <a:pt x="17274" y="19517"/>
                  <a:pt x="17288" y="19387"/>
                  <a:pt x="17231" y="19348"/>
                </a:cubicBezTo>
                <a:cubicBezTo>
                  <a:pt x="17207" y="19332"/>
                  <a:pt x="17206" y="19298"/>
                  <a:pt x="17230" y="19250"/>
                </a:cubicBezTo>
                <a:cubicBezTo>
                  <a:pt x="17261" y="19186"/>
                  <a:pt x="17224" y="19141"/>
                  <a:pt x="17157" y="19138"/>
                </a:cubicBezTo>
                <a:close/>
                <a:moveTo>
                  <a:pt x="18070" y="19141"/>
                </a:moveTo>
                <a:lnTo>
                  <a:pt x="18070" y="19355"/>
                </a:lnTo>
                <a:cubicBezTo>
                  <a:pt x="18070" y="19513"/>
                  <a:pt x="18083" y="19568"/>
                  <a:pt x="18123" y="19568"/>
                </a:cubicBezTo>
                <a:cubicBezTo>
                  <a:pt x="18158" y="19568"/>
                  <a:pt x="18179" y="19514"/>
                  <a:pt x="18187" y="19398"/>
                </a:cubicBezTo>
                <a:cubicBezTo>
                  <a:pt x="18195" y="19280"/>
                  <a:pt x="18214" y="19228"/>
                  <a:pt x="18253" y="19228"/>
                </a:cubicBezTo>
                <a:cubicBezTo>
                  <a:pt x="18291" y="19228"/>
                  <a:pt x="18311" y="19280"/>
                  <a:pt x="18319" y="19398"/>
                </a:cubicBezTo>
                <a:cubicBezTo>
                  <a:pt x="18325" y="19492"/>
                  <a:pt x="18347" y="19568"/>
                  <a:pt x="18367" y="19568"/>
                </a:cubicBezTo>
                <a:cubicBezTo>
                  <a:pt x="18388" y="19568"/>
                  <a:pt x="18398" y="19479"/>
                  <a:pt x="18392" y="19358"/>
                </a:cubicBezTo>
                <a:lnTo>
                  <a:pt x="18380" y="19149"/>
                </a:lnTo>
                <a:lnTo>
                  <a:pt x="18225" y="19145"/>
                </a:lnTo>
                <a:lnTo>
                  <a:pt x="18070" y="19141"/>
                </a:lnTo>
                <a:close/>
                <a:moveTo>
                  <a:pt x="11718" y="19169"/>
                </a:moveTo>
                <a:cubicBezTo>
                  <a:pt x="11697" y="19169"/>
                  <a:pt x="11682" y="19295"/>
                  <a:pt x="11682" y="19468"/>
                </a:cubicBezTo>
                <a:cubicBezTo>
                  <a:pt x="11682" y="19640"/>
                  <a:pt x="11697" y="19767"/>
                  <a:pt x="11718" y="19767"/>
                </a:cubicBezTo>
                <a:cubicBezTo>
                  <a:pt x="11740" y="19767"/>
                  <a:pt x="11754" y="19640"/>
                  <a:pt x="11754" y="19468"/>
                </a:cubicBezTo>
                <a:cubicBezTo>
                  <a:pt x="11754" y="19295"/>
                  <a:pt x="11740" y="19169"/>
                  <a:pt x="11718" y="19169"/>
                </a:cubicBezTo>
                <a:close/>
                <a:moveTo>
                  <a:pt x="36" y="19209"/>
                </a:moveTo>
                <a:cubicBezTo>
                  <a:pt x="16" y="19209"/>
                  <a:pt x="0" y="19236"/>
                  <a:pt x="0" y="19269"/>
                </a:cubicBezTo>
                <a:cubicBezTo>
                  <a:pt x="0" y="19301"/>
                  <a:pt x="16" y="19328"/>
                  <a:pt x="36" y="19328"/>
                </a:cubicBezTo>
                <a:cubicBezTo>
                  <a:pt x="56" y="19328"/>
                  <a:pt x="72" y="19301"/>
                  <a:pt x="72" y="19269"/>
                </a:cubicBezTo>
                <a:cubicBezTo>
                  <a:pt x="72" y="19236"/>
                  <a:pt x="56" y="19209"/>
                  <a:pt x="36" y="19209"/>
                </a:cubicBezTo>
                <a:close/>
                <a:moveTo>
                  <a:pt x="6279" y="19408"/>
                </a:moveTo>
                <a:lnTo>
                  <a:pt x="6279" y="19667"/>
                </a:lnTo>
                <a:lnTo>
                  <a:pt x="6279" y="19926"/>
                </a:lnTo>
                <a:lnTo>
                  <a:pt x="6402" y="19926"/>
                </a:lnTo>
                <a:cubicBezTo>
                  <a:pt x="6470" y="19926"/>
                  <a:pt x="6566" y="19891"/>
                  <a:pt x="6617" y="19847"/>
                </a:cubicBezTo>
                <a:cubicBezTo>
                  <a:pt x="6697" y="19779"/>
                  <a:pt x="6705" y="19749"/>
                  <a:pt x="6681" y="19632"/>
                </a:cubicBezTo>
                <a:cubicBezTo>
                  <a:pt x="6639" y="19429"/>
                  <a:pt x="6617" y="19408"/>
                  <a:pt x="6441" y="19408"/>
                </a:cubicBezTo>
                <a:lnTo>
                  <a:pt x="6279" y="19408"/>
                </a:lnTo>
                <a:close/>
                <a:moveTo>
                  <a:pt x="8366" y="19466"/>
                </a:moveTo>
                <a:cubicBezTo>
                  <a:pt x="8342" y="19461"/>
                  <a:pt x="8324" y="19471"/>
                  <a:pt x="8300" y="19492"/>
                </a:cubicBezTo>
                <a:cubicBezTo>
                  <a:pt x="8268" y="19521"/>
                  <a:pt x="8175" y="19538"/>
                  <a:pt x="8083" y="19532"/>
                </a:cubicBezTo>
                <a:cubicBezTo>
                  <a:pt x="7933" y="19522"/>
                  <a:pt x="7921" y="19529"/>
                  <a:pt x="7921" y="19620"/>
                </a:cubicBezTo>
                <a:cubicBezTo>
                  <a:pt x="7921" y="19677"/>
                  <a:pt x="7949" y="19730"/>
                  <a:pt x="7986" y="19745"/>
                </a:cubicBezTo>
                <a:cubicBezTo>
                  <a:pt x="8047" y="19771"/>
                  <a:pt x="8047" y="19775"/>
                  <a:pt x="7986" y="19824"/>
                </a:cubicBezTo>
                <a:cubicBezTo>
                  <a:pt x="7951" y="19852"/>
                  <a:pt x="7921" y="19886"/>
                  <a:pt x="7921" y="19900"/>
                </a:cubicBezTo>
                <a:cubicBezTo>
                  <a:pt x="7921" y="19915"/>
                  <a:pt x="7971" y="19926"/>
                  <a:pt x="8032" y="19926"/>
                </a:cubicBezTo>
                <a:cubicBezTo>
                  <a:pt x="8160" y="19926"/>
                  <a:pt x="8211" y="19835"/>
                  <a:pt x="8146" y="19721"/>
                </a:cubicBezTo>
                <a:cubicBezTo>
                  <a:pt x="8111" y="19660"/>
                  <a:pt x="8113" y="19641"/>
                  <a:pt x="8160" y="19621"/>
                </a:cubicBezTo>
                <a:cubicBezTo>
                  <a:pt x="8237" y="19589"/>
                  <a:pt x="8279" y="19640"/>
                  <a:pt x="8293" y="19786"/>
                </a:cubicBezTo>
                <a:cubicBezTo>
                  <a:pt x="8302" y="19877"/>
                  <a:pt x="8325" y="19909"/>
                  <a:pt x="8391" y="19919"/>
                </a:cubicBezTo>
                <a:cubicBezTo>
                  <a:pt x="8438" y="19927"/>
                  <a:pt x="8495" y="19913"/>
                  <a:pt x="8516" y="19890"/>
                </a:cubicBezTo>
                <a:cubicBezTo>
                  <a:pt x="8543" y="19861"/>
                  <a:pt x="8569" y="19861"/>
                  <a:pt x="8601" y="19890"/>
                </a:cubicBezTo>
                <a:cubicBezTo>
                  <a:pt x="8626" y="19913"/>
                  <a:pt x="8701" y="19926"/>
                  <a:pt x="8768" y="19919"/>
                </a:cubicBezTo>
                <a:cubicBezTo>
                  <a:pt x="8885" y="19907"/>
                  <a:pt x="8889" y="19901"/>
                  <a:pt x="8889" y="19727"/>
                </a:cubicBezTo>
                <a:cubicBezTo>
                  <a:pt x="8889" y="19552"/>
                  <a:pt x="8886" y="19548"/>
                  <a:pt x="8766" y="19535"/>
                </a:cubicBezTo>
                <a:cubicBezTo>
                  <a:pt x="8698" y="19528"/>
                  <a:pt x="8626" y="19540"/>
                  <a:pt x="8605" y="19563"/>
                </a:cubicBezTo>
                <a:cubicBezTo>
                  <a:pt x="8579" y="19591"/>
                  <a:pt x="8534" y="19578"/>
                  <a:pt x="8462" y="19522"/>
                </a:cubicBezTo>
                <a:cubicBezTo>
                  <a:pt x="8418" y="19488"/>
                  <a:pt x="8390" y="19470"/>
                  <a:pt x="8366" y="19466"/>
                </a:cubicBezTo>
                <a:close/>
                <a:moveTo>
                  <a:pt x="7262" y="19469"/>
                </a:moveTo>
                <a:cubicBezTo>
                  <a:pt x="7195" y="19465"/>
                  <a:pt x="7153" y="19527"/>
                  <a:pt x="7193" y="19609"/>
                </a:cubicBezTo>
                <a:cubicBezTo>
                  <a:pt x="7212" y="19649"/>
                  <a:pt x="7228" y="19737"/>
                  <a:pt x="7228" y="19804"/>
                </a:cubicBezTo>
                <a:cubicBezTo>
                  <a:pt x="7228" y="19907"/>
                  <a:pt x="7242" y="19926"/>
                  <a:pt x="7317" y="19926"/>
                </a:cubicBezTo>
                <a:cubicBezTo>
                  <a:pt x="7366" y="19926"/>
                  <a:pt x="7417" y="19908"/>
                  <a:pt x="7430" y="19885"/>
                </a:cubicBezTo>
                <a:cubicBezTo>
                  <a:pt x="7446" y="19856"/>
                  <a:pt x="7468" y="19856"/>
                  <a:pt x="7498" y="19884"/>
                </a:cubicBezTo>
                <a:cubicBezTo>
                  <a:pt x="7523" y="19906"/>
                  <a:pt x="7604" y="19922"/>
                  <a:pt x="7678" y="19919"/>
                </a:cubicBezTo>
                <a:lnTo>
                  <a:pt x="7812" y="19914"/>
                </a:lnTo>
                <a:lnTo>
                  <a:pt x="7812" y="19720"/>
                </a:lnTo>
                <a:lnTo>
                  <a:pt x="7812" y="19527"/>
                </a:lnTo>
                <a:lnTo>
                  <a:pt x="7666" y="19527"/>
                </a:lnTo>
                <a:cubicBezTo>
                  <a:pt x="7526" y="19528"/>
                  <a:pt x="7477" y="19574"/>
                  <a:pt x="7558" y="19628"/>
                </a:cubicBezTo>
                <a:cubicBezTo>
                  <a:pt x="7615" y="19667"/>
                  <a:pt x="7423" y="19860"/>
                  <a:pt x="7356" y="19832"/>
                </a:cubicBezTo>
                <a:cubicBezTo>
                  <a:pt x="7285" y="19802"/>
                  <a:pt x="7284" y="19652"/>
                  <a:pt x="7355" y="19622"/>
                </a:cubicBezTo>
                <a:cubicBezTo>
                  <a:pt x="7430" y="19591"/>
                  <a:pt x="7425" y="19556"/>
                  <a:pt x="7335" y="19495"/>
                </a:cubicBezTo>
                <a:cubicBezTo>
                  <a:pt x="7309" y="19477"/>
                  <a:pt x="7284" y="19470"/>
                  <a:pt x="7262" y="19469"/>
                </a:cubicBezTo>
                <a:close/>
                <a:moveTo>
                  <a:pt x="36" y="19527"/>
                </a:moveTo>
                <a:cubicBezTo>
                  <a:pt x="15" y="19528"/>
                  <a:pt x="0" y="19654"/>
                  <a:pt x="0" y="19827"/>
                </a:cubicBezTo>
                <a:cubicBezTo>
                  <a:pt x="0" y="19999"/>
                  <a:pt x="15" y="20126"/>
                  <a:pt x="36" y="20126"/>
                </a:cubicBezTo>
                <a:cubicBezTo>
                  <a:pt x="58" y="20126"/>
                  <a:pt x="72" y="19999"/>
                  <a:pt x="72" y="19827"/>
                </a:cubicBezTo>
                <a:cubicBezTo>
                  <a:pt x="72" y="19654"/>
                  <a:pt x="58" y="19527"/>
                  <a:pt x="36" y="19527"/>
                </a:cubicBezTo>
                <a:close/>
                <a:moveTo>
                  <a:pt x="6936" y="19527"/>
                </a:moveTo>
                <a:cubicBezTo>
                  <a:pt x="6787" y="19527"/>
                  <a:pt x="6758" y="19557"/>
                  <a:pt x="6830" y="19636"/>
                </a:cubicBezTo>
                <a:cubicBezTo>
                  <a:pt x="6860" y="19668"/>
                  <a:pt x="6850" y="19692"/>
                  <a:pt x="6793" y="19725"/>
                </a:cubicBezTo>
                <a:cubicBezTo>
                  <a:pt x="6731" y="19761"/>
                  <a:pt x="6723" y="19785"/>
                  <a:pt x="6754" y="19848"/>
                </a:cubicBezTo>
                <a:cubicBezTo>
                  <a:pt x="6783" y="19907"/>
                  <a:pt x="6827" y="19924"/>
                  <a:pt x="6937" y="19919"/>
                </a:cubicBezTo>
                <a:lnTo>
                  <a:pt x="7082" y="19913"/>
                </a:lnTo>
                <a:lnTo>
                  <a:pt x="7082" y="19720"/>
                </a:lnTo>
                <a:lnTo>
                  <a:pt x="7082" y="19527"/>
                </a:lnTo>
                <a:lnTo>
                  <a:pt x="6936" y="19527"/>
                </a:lnTo>
                <a:close/>
                <a:moveTo>
                  <a:pt x="9017" y="19529"/>
                </a:moveTo>
                <a:lnTo>
                  <a:pt x="9017" y="19728"/>
                </a:lnTo>
                <a:cubicBezTo>
                  <a:pt x="9017" y="19874"/>
                  <a:pt x="9031" y="19926"/>
                  <a:pt x="9069" y="19926"/>
                </a:cubicBezTo>
                <a:cubicBezTo>
                  <a:pt x="9104" y="19926"/>
                  <a:pt x="9126" y="19875"/>
                  <a:pt x="9133" y="19777"/>
                </a:cubicBezTo>
                <a:cubicBezTo>
                  <a:pt x="9142" y="19658"/>
                  <a:pt x="9159" y="19628"/>
                  <a:pt x="9217" y="19628"/>
                </a:cubicBezTo>
                <a:cubicBezTo>
                  <a:pt x="9268" y="19628"/>
                  <a:pt x="9294" y="19658"/>
                  <a:pt x="9303" y="19727"/>
                </a:cubicBezTo>
                <a:cubicBezTo>
                  <a:pt x="9322" y="19874"/>
                  <a:pt x="9376" y="19926"/>
                  <a:pt x="9514" y="19926"/>
                </a:cubicBezTo>
                <a:cubicBezTo>
                  <a:pt x="9657" y="19926"/>
                  <a:pt x="9681" y="19857"/>
                  <a:pt x="9545" y="19839"/>
                </a:cubicBezTo>
                <a:cubicBezTo>
                  <a:pt x="9424" y="19822"/>
                  <a:pt x="9426" y="19751"/>
                  <a:pt x="9547" y="19734"/>
                </a:cubicBezTo>
                <a:cubicBezTo>
                  <a:pt x="9621" y="19724"/>
                  <a:pt x="9639" y="19702"/>
                  <a:pt x="9630" y="19634"/>
                </a:cubicBezTo>
                <a:cubicBezTo>
                  <a:pt x="9620" y="19554"/>
                  <a:pt x="9596" y="19547"/>
                  <a:pt x="9318" y="19539"/>
                </a:cubicBezTo>
                <a:lnTo>
                  <a:pt x="9017" y="19529"/>
                </a:lnTo>
                <a:close/>
                <a:moveTo>
                  <a:pt x="11718" y="19946"/>
                </a:moveTo>
                <a:cubicBezTo>
                  <a:pt x="11698" y="19933"/>
                  <a:pt x="11682" y="19958"/>
                  <a:pt x="11682" y="20003"/>
                </a:cubicBezTo>
                <a:cubicBezTo>
                  <a:pt x="11682" y="20048"/>
                  <a:pt x="11698" y="20086"/>
                  <a:pt x="11718" y="20086"/>
                </a:cubicBezTo>
                <a:cubicBezTo>
                  <a:pt x="11739" y="20086"/>
                  <a:pt x="11754" y="20060"/>
                  <a:pt x="11754" y="20029"/>
                </a:cubicBezTo>
                <a:cubicBezTo>
                  <a:pt x="11754" y="19997"/>
                  <a:pt x="11738" y="19960"/>
                  <a:pt x="11718" y="19946"/>
                </a:cubicBezTo>
                <a:close/>
                <a:moveTo>
                  <a:pt x="11718" y="20285"/>
                </a:moveTo>
                <a:cubicBezTo>
                  <a:pt x="11698" y="20285"/>
                  <a:pt x="11682" y="20405"/>
                  <a:pt x="11682" y="20564"/>
                </a:cubicBezTo>
                <a:cubicBezTo>
                  <a:pt x="11682" y="20724"/>
                  <a:pt x="11698" y="20843"/>
                  <a:pt x="11718" y="20843"/>
                </a:cubicBezTo>
                <a:cubicBezTo>
                  <a:pt x="11739" y="20843"/>
                  <a:pt x="11754" y="20724"/>
                  <a:pt x="11754" y="20564"/>
                </a:cubicBezTo>
                <a:cubicBezTo>
                  <a:pt x="11754" y="20405"/>
                  <a:pt x="11739" y="20285"/>
                  <a:pt x="11718" y="20285"/>
                </a:cubicBezTo>
                <a:close/>
                <a:moveTo>
                  <a:pt x="36" y="20325"/>
                </a:moveTo>
                <a:cubicBezTo>
                  <a:pt x="16" y="20325"/>
                  <a:pt x="0" y="20352"/>
                  <a:pt x="0" y="20385"/>
                </a:cubicBezTo>
                <a:cubicBezTo>
                  <a:pt x="0" y="20418"/>
                  <a:pt x="16" y="20445"/>
                  <a:pt x="36" y="20445"/>
                </a:cubicBezTo>
                <a:cubicBezTo>
                  <a:pt x="56" y="20445"/>
                  <a:pt x="72" y="20418"/>
                  <a:pt x="72" y="20385"/>
                </a:cubicBezTo>
                <a:cubicBezTo>
                  <a:pt x="72" y="20352"/>
                  <a:pt x="56" y="20325"/>
                  <a:pt x="36" y="20325"/>
                </a:cubicBezTo>
                <a:close/>
                <a:moveTo>
                  <a:pt x="18180" y="20564"/>
                </a:moveTo>
                <a:cubicBezTo>
                  <a:pt x="18160" y="20564"/>
                  <a:pt x="18143" y="20590"/>
                  <a:pt x="18143" y="20623"/>
                </a:cubicBezTo>
                <a:cubicBezTo>
                  <a:pt x="18143" y="20656"/>
                  <a:pt x="18160" y="20683"/>
                  <a:pt x="18180" y="20683"/>
                </a:cubicBezTo>
                <a:cubicBezTo>
                  <a:pt x="18200" y="20683"/>
                  <a:pt x="18217" y="20656"/>
                  <a:pt x="18217" y="20623"/>
                </a:cubicBezTo>
                <a:cubicBezTo>
                  <a:pt x="18217" y="20590"/>
                  <a:pt x="18200" y="20564"/>
                  <a:pt x="18180" y="20564"/>
                </a:cubicBezTo>
                <a:close/>
                <a:moveTo>
                  <a:pt x="15526" y="20612"/>
                </a:moveTo>
                <a:cubicBezTo>
                  <a:pt x="15462" y="20612"/>
                  <a:pt x="15387" y="20629"/>
                  <a:pt x="15355" y="20664"/>
                </a:cubicBezTo>
                <a:cubicBezTo>
                  <a:pt x="15279" y="20748"/>
                  <a:pt x="15278" y="21016"/>
                  <a:pt x="15353" y="21099"/>
                </a:cubicBezTo>
                <a:cubicBezTo>
                  <a:pt x="15417" y="21168"/>
                  <a:pt x="15624" y="21185"/>
                  <a:pt x="15624" y="21121"/>
                </a:cubicBezTo>
                <a:cubicBezTo>
                  <a:pt x="15624" y="21099"/>
                  <a:pt x="15597" y="21082"/>
                  <a:pt x="15563" y="21082"/>
                </a:cubicBezTo>
                <a:cubicBezTo>
                  <a:pt x="15482" y="21082"/>
                  <a:pt x="15369" y="20967"/>
                  <a:pt x="15369" y="20883"/>
                </a:cubicBezTo>
                <a:cubicBezTo>
                  <a:pt x="15369" y="20798"/>
                  <a:pt x="15491" y="20674"/>
                  <a:pt x="15558" y="20690"/>
                </a:cubicBezTo>
                <a:cubicBezTo>
                  <a:pt x="15586" y="20697"/>
                  <a:pt x="15616" y="20685"/>
                  <a:pt x="15626" y="20663"/>
                </a:cubicBezTo>
                <a:cubicBezTo>
                  <a:pt x="15641" y="20629"/>
                  <a:pt x="15589" y="20612"/>
                  <a:pt x="15526" y="20612"/>
                </a:cubicBezTo>
                <a:close/>
                <a:moveTo>
                  <a:pt x="36" y="20644"/>
                </a:moveTo>
                <a:cubicBezTo>
                  <a:pt x="16" y="20644"/>
                  <a:pt x="0" y="20763"/>
                  <a:pt x="0" y="20922"/>
                </a:cubicBezTo>
                <a:cubicBezTo>
                  <a:pt x="0" y="21082"/>
                  <a:pt x="16" y="21202"/>
                  <a:pt x="36" y="21202"/>
                </a:cubicBezTo>
                <a:cubicBezTo>
                  <a:pt x="57" y="21202"/>
                  <a:pt x="72" y="21082"/>
                  <a:pt x="72" y="20922"/>
                </a:cubicBezTo>
                <a:cubicBezTo>
                  <a:pt x="72" y="20763"/>
                  <a:pt x="57" y="20644"/>
                  <a:pt x="36" y="20644"/>
                </a:cubicBezTo>
                <a:close/>
                <a:moveTo>
                  <a:pt x="17907" y="20678"/>
                </a:moveTo>
                <a:cubicBezTo>
                  <a:pt x="17890" y="20676"/>
                  <a:pt x="17872" y="20687"/>
                  <a:pt x="17847" y="20711"/>
                </a:cubicBezTo>
                <a:cubicBezTo>
                  <a:pt x="17812" y="20744"/>
                  <a:pt x="17751" y="20757"/>
                  <a:pt x="17699" y="20743"/>
                </a:cubicBezTo>
                <a:cubicBezTo>
                  <a:pt x="17639" y="20726"/>
                  <a:pt x="17580" y="20746"/>
                  <a:pt x="17514" y="20802"/>
                </a:cubicBezTo>
                <a:cubicBezTo>
                  <a:pt x="17426" y="20878"/>
                  <a:pt x="17415" y="20880"/>
                  <a:pt x="17383" y="20818"/>
                </a:cubicBezTo>
                <a:cubicBezTo>
                  <a:pt x="17336" y="20726"/>
                  <a:pt x="17124" y="20727"/>
                  <a:pt x="17077" y="20819"/>
                </a:cubicBezTo>
                <a:cubicBezTo>
                  <a:pt x="17043" y="20885"/>
                  <a:pt x="17036" y="20884"/>
                  <a:pt x="16961" y="20807"/>
                </a:cubicBezTo>
                <a:cubicBezTo>
                  <a:pt x="16898" y="20743"/>
                  <a:pt x="16852" y="20730"/>
                  <a:pt x="16745" y="20749"/>
                </a:cubicBezTo>
                <a:cubicBezTo>
                  <a:pt x="16610" y="20773"/>
                  <a:pt x="16610" y="20774"/>
                  <a:pt x="16610" y="20967"/>
                </a:cubicBezTo>
                <a:cubicBezTo>
                  <a:pt x="16610" y="21113"/>
                  <a:pt x="16624" y="21162"/>
                  <a:pt x="16665" y="21162"/>
                </a:cubicBezTo>
                <a:cubicBezTo>
                  <a:pt x="16703" y="21162"/>
                  <a:pt x="16720" y="21120"/>
                  <a:pt x="16720" y="21027"/>
                </a:cubicBezTo>
                <a:cubicBezTo>
                  <a:pt x="16720" y="20896"/>
                  <a:pt x="16793" y="20777"/>
                  <a:pt x="16841" y="20830"/>
                </a:cubicBezTo>
                <a:cubicBezTo>
                  <a:pt x="16854" y="20844"/>
                  <a:pt x="16865" y="20925"/>
                  <a:pt x="16865" y="21009"/>
                </a:cubicBezTo>
                <a:cubicBezTo>
                  <a:pt x="16865" y="21180"/>
                  <a:pt x="16951" y="21225"/>
                  <a:pt x="16988" y="21073"/>
                </a:cubicBezTo>
                <a:lnTo>
                  <a:pt x="17009" y="20984"/>
                </a:lnTo>
                <a:lnTo>
                  <a:pt x="17084" y="21073"/>
                </a:lnTo>
                <a:cubicBezTo>
                  <a:pt x="17187" y="21193"/>
                  <a:pt x="17360" y="21193"/>
                  <a:pt x="17392" y="21072"/>
                </a:cubicBezTo>
                <a:lnTo>
                  <a:pt x="17416" y="20982"/>
                </a:lnTo>
                <a:lnTo>
                  <a:pt x="17474" y="21072"/>
                </a:lnTo>
                <a:cubicBezTo>
                  <a:pt x="17540" y="21174"/>
                  <a:pt x="17741" y="21200"/>
                  <a:pt x="17741" y="21105"/>
                </a:cubicBezTo>
                <a:cubicBezTo>
                  <a:pt x="17741" y="21069"/>
                  <a:pt x="17716" y="21057"/>
                  <a:pt x="17669" y="21070"/>
                </a:cubicBezTo>
                <a:cubicBezTo>
                  <a:pt x="17622" y="21084"/>
                  <a:pt x="17588" y="21067"/>
                  <a:pt x="17572" y="21021"/>
                </a:cubicBezTo>
                <a:cubicBezTo>
                  <a:pt x="17535" y="20917"/>
                  <a:pt x="17606" y="20827"/>
                  <a:pt x="17726" y="20827"/>
                </a:cubicBezTo>
                <a:cubicBezTo>
                  <a:pt x="17823" y="20827"/>
                  <a:pt x="17834" y="20841"/>
                  <a:pt x="17851" y="20984"/>
                </a:cubicBezTo>
                <a:cubicBezTo>
                  <a:pt x="17866" y="21110"/>
                  <a:pt x="17886" y="21144"/>
                  <a:pt x="17951" y="21154"/>
                </a:cubicBezTo>
                <a:cubicBezTo>
                  <a:pt x="18043" y="21168"/>
                  <a:pt x="18064" y="21103"/>
                  <a:pt x="17979" y="21067"/>
                </a:cubicBezTo>
                <a:cubicBezTo>
                  <a:pt x="17909" y="21038"/>
                  <a:pt x="17907" y="20847"/>
                  <a:pt x="17976" y="20818"/>
                </a:cubicBezTo>
                <a:cubicBezTo>
                  <a:pt x="18019" y="20800"/>
                  <a:pt x="18019" y="20785"/>
                  <a:pt x="17968" y="20726"/>
                </a:cubicBezTo>
                <a:cubicBezTo>
                  <a:pt x="17941" y="20696"/>
                  <a:pt x="17924" y="20680"/>
                  <a:pt x="17907" y="20678"/>
                </a:cubicBezTo>
                <a:close/>
                <a:moveTo>
                  <a:pt x="18180" y="20723"/>
                </a:moveTo>
                <a:cubicBezTo>
                  <a:pt x="18160" y="20723"/>
                  <a:pt x="18143" y="20822"/>
                  <a:pt x="18143" y="20943"/>
                </a:cubicBezTo>
                <a:cubicBezTo>
                  <a:pt x="18143" y="21063"/>
                  <a:pt x="18160" y="21162"/>
                  <a:pt x="18180" y="21162"/>
                </a:cubicBezTo>
                <a:cubicBezTo>
                  <a:pt x="18200" y="21162"/>
                  <a:pt x="18217" y="21063"/>
                  <a:pt x="18217" y="20943"/>
                </a:cubicBezTo>
                <a:cubicBezTo>
                  <a:pt x="18217" y="20822"/>
                  <a:pt x="18200" y="20723"/>
                  <a:pt x="18180" y="20723"/>
                </a:cubicBezTo>
                <a:close/>
                <a:moveTo>
                  <a:pt x="15882" y="20735"/>
                </a:moveTo>
                <a:cubicBezTo>
                  <a:pt x="15795" y="20738"/>
                  <a:pt x="15734" y="20814"/>
                  <a:pt x="15734" y="20936"/>
                </a:cubicBezTo>
                <a:cubicBezTo>
                  <a:pt x="15734" y="21008"/>
                  <a:pt x="15753" y="21088"/>
                  <a:pt x="15777" y="21114"/>
                </a:cubicBezTo>
                <a:cubicBezTo>
                  <a:pt x="15825" y="21166"/>
                  <a:pt x="15914" y="21175"/>
                  <a:pt x="16004" y="21137"/>
                </a:cubicBezTo>
                <a:cubicBezTo>
                  <a:pt x="16043" y="21121"/>
                  <a:pt x="16063" y="21062"/>
                  <a:pt x="16063" y="20957"/>
                </a:cubicBezTo>
                <a:cubicBezTo>
                  <a:pt x="16063" y="20831"/>
                  <a:pt x="16046" y="20792"/>
                  <a:pt x="15976" y="20758"/>
                </a:cubicBezTo>
                <a:cubicBezTo>
                  <a:pt x="15943" y="20741"/>
                  <a:pt x="15911" y="20734"/>
                  <a:pt x="15882" y="20735"/>
                </a:cubicBezTo>
                <a:close/>
                <a:moveTo>
                  <a:pt x="18474" y="20735"/>
                </a:moveTo>
                <a:cubicBezTo>
                  <a:pt x="18387" y="20738"/>
                  <a:pt x="18326" y="20814"/>
                  <a:pt x="18326" y="20936"/>
                </a:cubicBezTo>
                <a:cubicBezTo>
                  <a:pt x="18326" y="21008"/>
                  <a:pt x="18346" y="21088"/>
                  <a:pt x="18370" y="21114"/>
                </a:cubicBezTo>
                <a:cubicBezTo>
                  <a:pt x="18418" y="21166"/>
                  <a:pt x="18507" y="21175"/>
                  <a:pt x="18597" y="21137"/>
                </a:cubicBezTo>
                <a:cubicBezTo>
                  <a:pt x="18636" y="21121"/>
                  <a:pt x="18654" y="21062"/>
                  <a:pt x="18654" y="20957"/>
                </a:cubicBezTo>
                <a:cubicBezTo>
                  <a:pt x="18654" y="20831"/>
                  <a:pt x="18638" y="20792"/>
                  <a:pt x="18568" y="20758"/>
                </a:cubicBezTo>
                <a:cubicBezTo>
                  <a:pt x="18535" y="20741"/>
                  <a:pt x="18503" y="20734"/>
                  <a:pt x="18474" y="20735"/>
                </a:cubicBezTo>
                <a:close/>
                <a:moveTo>
                  <a:pt x="16388" y="20745"/>
                </a:moveTo>
                <a:cubicBezTo>
                  <a:pt x="16358" y="20745"/>
                  <a:pt x="16323" y="20748"/>
                  <a:pt x="16290" y="20753"/>
                </a:cubicBezTo>
                <a:cubicBezTo>
                  <a:pt x="16175" y="20772"/>
                  <a:pt x="16172" y="20778"/>
                  <a:pt x="16172" y="20967"/>
                </a:cubicBezTo>
                <a:cubicBezTo>
                  <a:pt x="16172" y="21074"/>
                  <a:pt x="16188" y="21162"/>
                  <a:pt x="16208" y="21162"/>
                </a:cubicBezTo>
                <a:cubicBezTo>
                  <a:pt x="16228" y="21162"/>
                  <a:pt x="16245" y="21101"/>
                  <a:pt x="16245" y="21027"/>
                </a:cubicBezTo>
                <a:cubicBezTo>
                  <a:pt x="16245" y="20888"/>
                  <a:pt x="16323" y="20776"/>
                  <a:pt x="16390" y="20821"/>
                </a:cubicBezTo>
                <a:cubicBezTo>
                  <a:pt x="16411" y="20835"/>
                  <a:pt x="16428" y="20918"/>
                  <a:pt x="16428" y="21005"/>
                </a:cubicBezTo>
                <a:cubicBezTo>
                  <a:pt x="16428" y="21091"/>
                  <a:pt x="16444" y="21162"/>
                  <a:pt x="16464" y="21162"/>
                </a:cubicBezTo>
                <a:cubicBezTo>
                  <a:pt x="16519" y="21162"/>
                  <a:pt x="16510" y="20776"/>
                  <a:pt x="16455" y="20753"/>
                </a:cubicBezTo>
                <a:cubicBezTo>
                  <a:pt x="16442" y="20748"/>
                  <a:pt x="16418" y="20745"/>
                  <a:pt x="16388" y="20745"/>
                </a:cubicBezTo>
                <a:close/>
                <a:moveTo>
                  <a:pt x="18980" y="20745"/>
                </a:moveTo>
                <a:cubicBezTo>
                  <a:pt x="18950" y="20745"/>
                  <a:pt x="18915" y="20748"/>
                  <a:pt x="18882" y="20753"/>
                </a:cubicBezTo>
                <a:cubicBezTo>
                  <a:pt x="18767" y="20772"/>
                  <a:pt x="18764" y="20778"/>
                  <a:pt x="18764" y="20967"/>
                </a:cubicBezTo>
                <a:cubicBezTo>
                  <a:pt x="18764" y="21074"/>
                  <a:pt x="18780" y="21162"/>
                  <a:pt x="18800" y="21162"/>
                </a:cubicBezTo>
                <a:cubicBezTo>
                  <a:pt x="18820" y="21162"/>
                  <a:pt x="18837" y="21111"/>
                  <a:pt x="18837" y="21049"/>
                </a:cubicBezTo>
                <a:cubicBezTo>
                  <a:pt x="18837" y="20914"/>
                  <a:pt x="18919" y="20780"/>
                  <a:pt x="18977" y="20819"/>
                </a:cubicBezTo>
                <a:cubicBezTo>
                  <a:pt x="19001" y="20835"/>
                  <a:pt x="19019" y="20918"/>
                  <a:pt x="19019" y="21005"/>
                </a:cubicBezTo>
                <a:cubicBezTo>
                  <a:pt x="19019" y="21091"/>
                  <a:pt x="19036" y="21162"/>
                  <a:pt x="19056" y="21162"/>
                </a:cubicBezTo>
                <a:cubicBezTo>
                  <a:pt x="19111" y="21162"/>
                  <a:pt x="19102" y="20776"/>
                  <a:pt x="19047" y="20753"/>
                </a:cubicBezTo>
                <a:cubicBezTo>
                  <a:pt x="19034" y="20748"/>
                  <a:pt x="19010" y="20745"/>
                  <a:pt x="18980" y="20745"/>
                </a:cubicBezTo>
                <a:close/>
                <a:moveTo>
                  <a:pt x="13693" y="20843"/>
                </a:moveTo>
                <a:cubicBezTo>
                  <a:pt x="13129" y="20843"/>
                  <a:pt x="12667" y="20857"/>
                  <a:pt x="12667" y="20876"/>
                </a:cubicBezTo>
                <a:cubicBezTo>
                  <a:pt x="12667" y="20894"/>
                  <a:pt x="12679" y="20921"/>
                  <a:pt x="12692" y="20936"/>
                </a:cubicBezTo>
                <a:cubicBezTo>
                  <a:pt x="12706" y="20951"/>
                  <a:pt x="13160" y="20959"/>
                  <a:pt x="13702" y="20953"/>
                </a:cubicBezTo>
                <a:cubicBezTo>
                  <a:pt x="14451" y="20945"/>
                  <a:pt x="14691" y="20930"/>
                  <a:pt x="14703" y="20892"/>
                </a:cubicBezTo>
                <a:cubicBezTo>
                  <a:pt x="14714" y="20853"/>
                  <a:pt x="14497" y="20843"/>
                  <a:pt x="13693" y="20843"/>
                </a:cubicBezTo>
                <a:close/>
                <a:moveTo>
                  <a:pt x="11718" y="21042"/>
                </a:moveTo>
                <a:cubicBezTo>
                  <a:pt x="11698" y="21042"/>
                  <a:pt x="11682" y="21069"/>
                  <a:pt x="11682" y="21102"/>
                </a:cubicBezTo>
                <a:cubicBezTo>
                  <a:pt x="11682" y="21135"/>
                  <a:pt x="11698" y="21162"/>
                  <a:pt x="11718" y="21162"/>
                </a:cubicBezTo>
                <a:cubicBezTo>
                  <a:pt x="11739" y="21162"/>
                  <a:pt x="11754" y="21135"/>
                  <a:pt x="11754" y="21102"/>
                </a:cubicBezTo>
                <a:cubicBezTo>
                  <a:pt x="11754" y="21069"/>
                  <a:pt x="11738" y="21042"/>
                  <a:pt x="11718" y="21042"/>
                </a:cubicBezTo>
                <a:close/>
                <a:moveTo>
                  <a:pt x="11725" y="21363"/>
                </a:moveTo>
                <a:cubicBezTo>
                  <a:pt x="11708" y="21357"/>
                  <a:pt x="11686" y="21380"/>
                  <a:pt x="11671" y="21440"/>
                </a:cubicBezTo>
                <a:cubicBezTo>
                  <a:pt x="11656" y="21505"/>
                  <a:pt x="11622" y="21521"/>
                  <a:pt x="11485" y="21521"/>
                </a:cubicBezTo>
                <a:cubicBezTo>
                  <a:pt x="11392" y="21521"/>
                  <a:pt x="11317" y="21539"/>
                  <a:pt x="11317" y="21562"/>
                </a:cubicBezTo>
                <a:cubicBezTo>
                  <a:pt x="11317" y="21587"/>
                  <a:pt x="11397" y="21599"/>
                  <a:pt x="11527" y="21592"/>
                </a:cubicBezTo>
                <a:cubicBezTo>
                  <a:pt x="11725" y="21580"/>
                  <a:pt x="11737" y="21574"/>
                  <a:pt x="11748" y="21470"/>
                </a:cubicBezTo>
                <a:cubicBezTo>
                  <a:pt x="11755" y="21407"/>
                  <a:pt x="11743" y="21370"/>
                  <a:pt x="11725" y="21363"/>
                </a:cubicBezTo>
                <a:close/>
                <a:moveTo>
                  <a:pt x="36" y="21401"/>
                </a:moveTo>
                <a:cubicBezTo>
                  <a:pt x="16" y="21401"/>
                  <a:pt x="0" y="21437"/>
                  <a:pt x="0" y="21480"/>
                </a:cubicBezTo>
                <a:cubicBezTo>
                  <a:pt x="0" y="21524"/>
                  <a:pt x="16" y="21560"/>
                  <a:pt x="36" y="21560"/>
                </a:cubicBezTo>
                <a:cubicBezTo>
                  <a:pt x="56" y="21560"/>
                  <a:pt x="72" y="21524"/>
                  <a:pt x="72" y="21480"/>
                </a:cubicBezTo>
                <a:cubicBezTo>
                  <a:pt x="72" y="21437"/>
                  <a:pt x="56" y="21401"/>
                  <a:pt x="36" y="21401"/>
                </a:cubicBezTo>
                <a:close/>
                <a:moveTo>
                  <a:pt x="493" y="21521"/>
                </a:moveTo>
                <a:cubicBezTo>
                  <a:pt x="335" y="21521"/>
                  <a:pt x="219" y="21537"/>
                  <a:pt x="219" y="21560"/>
                </a:cubicBezTo>
                <a:cubicBezTo>
                  <a:pt x="219" y="21583"/>
                  <a:pt x="335" y="21600"/>
                  <a:pt x="493" y="21600"/>
                </a:cubicBezTo>
                <a:cubicBezTo>
                  <a:pt x="651" y="21600"/>
                  <a:pt x="766" y="21583"/>
                  <a:pt x="766" y="21560"/>
                </a:cubicBezTo>
                <a:cubicBezTo>
                  <a:pt x="766" y="21537"/>
                  <a:pt x="651" y="21521"/>
                  <a:pt x="493" y="21521"/>
                </a:cubicBezTo>
                <a:close/>
                <a:moveTo>
                  <a:pt x="1003" y="21521"/>
                </a:moveTo>
                <a:cubicBezTo>
                  <a:pt x="973" y="21521"/>
                  <a:pt x="949" y="21538"/>
                  <a:pt x="949" y="21560"/>
                </a:cubicBezTo>
                <a:cubicBezTo>
                  <a:pt x="949" y="21582"/>
                  <a:pt x="973" y="21600"/>
                  <a:pt x="1003" y="21600"/>
                </a:cubicBezTo>
                <a:cubicBezTo>
                  <a:pt x="1034" y="21600"/>
                  <a:pt x="1058" y="21582"/>
                  <a:pt x="1058" y="21560"/>
                </a:cubicBezTo>
                <a:cubicBezTo>
                  <a:pt x="1058" y="21538"/>
                  <a:pt x="1034" y="21521"/>
                  <a:pt x="1003" y="21521"/>
                </a:cubicBezTo>
                <a:close/>
                <a:moveTo>
                  <a:pt x="1494" y="21521"/>
                </a:moveTo>
                <a:cubicBezTo>
                  <a:pt x="1350" y="21521"/>
                  <a:pt x="1241" y="21537"/>
                  <a:pt x="1241" y="21560"/>
                </a:cubicBezTo>
                <a:cubicBezTo>
                  <a:pt x="1241" y="21583"/>
                  <a:pt x="1357" y="21600"/>
                  <a:pt x="1516" y="21600"/>
                </a:cubicBezTo>
                <a:cubicBezTo>
                  <a:pt x="1691" y="21600"/>
                  <a:pt x="1784" y="21585"/>
                  <a:pt x="1770" y="21560"/>
                </a:cubicBezTo>
                <a:cubicBezTo>
                  <a:pt x="1758" y="21538"/>
                  <a:pt x="1634" y="21521"/>
                  <a:pt x="1494" y="21521"/>
                </a:cubicBezTo>
                <a:close/>
                <a:moveTo>
                  <a:pt x="2007" y="21521"/>
                </a:moveTo>
                <a:cubicBezTo>
                  <a:pt x="1967" y="21521"/>
                  <a:pt x="1934" y="21538"/>
                  <a:pt x="1934" y="21560"/>
                </a:cubicBezTo>
                <a:cubicBezTo>
                  <a:pt x="1934" y="21582"/>
                  <a:pt x="1967" y="21600"/>
                  <a:pt x="2007" y="21600"/>
                </a:cubicBezTo>
                <a:cubicBezTo>
                  <a:pt x="2047" y="21600"/>
                  <a:pt x="2081" y="21582"/>
                  <a:pt x="2081" y="21560"/>
                </a:cubicBezTo>
                <a:cubicBezTo>
                  <a:pt x="2081" y="21538"/>
                  <a:pt x="2047" y="21521"/>
                  <a:pt x="2007" y="21521"/>
                </a:cubicBezTo>
                <a:close/>
                <a:moveTo>
                  <a:pt x="2501" y="21521"/>
                </a:moveTo>
                <a:cubicBezTo>
                  <a:pt x="2342" y="21521"/>
                  <a:pt x="2227" y="21537"/>
                  <a:pt x="2227" y="21560"/>
                </a:cubicBezTo>
                <a:cubicBezTo>
                  <a:pt x="2227" y="21583"/>
                  <a:pt x="2342" y="21600"/>
                  <a:pt x="2501" y="21600"/>
                </a:cubicBezTo>
                <a:cubicBezTo>
                  <a:pt x="2659" y="21600"/>
                  <a:pt x="2774" y="21583"/>
                  <a:pt x="2774" y="21560"/>
                </a:cubicBezTo>
                <a:cubicBezTo>
                  <a:pt x="2774" y="21537"/>
                  <a:pt x="2659" y="21521"/>
                  <a:pt x="2501" y="21521"/>
                </a:cubicBezTo>
                <a:close/>
                <a:moveTo>
                  <a:pt x="3011" y="21521"/>
                </a:moveTo>
                <a:cubicBezTo>
                  <a:pt x="2981" y="21521"/>
                  <a:pt x="2957" y="21538"/>
                  <a:pt x="2957" y="21560"/>
                </a:cubicBezTo>
                <a:cubicBezTo>
                  <a:pt x="2957" y="21582"/>
                  <a:pt x="2981" y="21600"/>
                  <a:pt x="3011" y="21600"/>
                </a:cubicBezTo>
                <a:cubicBezTo>
                  <a:pt x="3041" y="21600"/>
                  <a:pt x="3066" y="21582"/>
                  <a:pt x="3066" y="21560"/>
                </a:cubicBezTo>
                <a:cubicBezTo>
                  <a:pt x="3066" y="21538"/>
                  <a:pt x="3041" y="21521"/>
                  <a:pt x="3011" y="21521"/>
                </a:cubicBezTo>
                <a:close/>
                <a:moveTo>
                  <a:pt x="3522" y="21521"/>
                </a:moveTo>
                <a:cubicBezTo>
                  <a:pt x="3364" y="21521"/>
                  <a:pt x="3249" y="21537"/>
                  <a:pt x="3249" y="21560"/>
                </a:cubicBezTo>
                <a:cubicBezTo>
                  <a:pt x="3249" y="21583"/>
                  <a:pt x="3364" y="21600"/>
                  <a:pt x="3522" y="21600"/>
                </a:cubicBezTo>
                <a:cubicBezTo>
                  <a:pt x="3681" y="21600"/>
                  <a:pt x="3797" y="21583"/>
                  <a:pt x="3797" y="21560"/>
                </a:cubicBezTo>
                <a:cubicBezTo>
                  <a:pt x="3797" y="21537"/>
                  <a:pt x="3681" y="21521"/>
                  <a:pt x="3522" y="21521"/>
                </a:cubicBezTo>
                <a:close/>
                <a:moveTo>
                  <a:pt x="4034" y="21521"/>
                </a:moveTo>
                <a:cubicBezTo>
                  <a:pt x="4004" y="21521"/>
                  <a:pt x="3979" y="21538"/>
                  <a:pt x="3979" y="21560"/>
                </a:cubicBezTo>
                <a:cubicBezTo>
                  <a:pt x="3979" y="21582"/>
                  <a:pt x="4004" y="21600"/>
                  <a:pt x="4034" y="21600"/>
                </a:cubicBezTo>
                <a:cubicBezTo>
                  <a:pt x="4064" y="21600"/>
                  <a:pt x="4089" y="21582"/>
                  <a:pt x="4089" y="21560"/>
                </a:cubicBezTo>
                <a:cubicBezTo>
                  <a:pt x="4089" y="21538"/>
                  <a:pt x="4064" y="21521"/>
                  <a:pt x="4034" y="21521"/>
                </a:cubicBezTo>
                <a:close/>
                <a:moveTo>
                  <a:pt x="4526" y="21521"/>
                </a:moveTo>
                <a:cubicBezTo>
                  <a:pt x="4380" y="21521"/>
                  <a:pt x="4271" y="21537"/>
                  <a:pt x="4271" y="21560"/>
                </a:cubicBezTo>
                <a:cubicBezTo>
                  <a:pt x="4271" y="21583"/>
                  <a:pt x="4380" y="21600"/>
                  <a:pt x="4526" y="21600"/>
                </a:cubicBezTo>
                <a:cubicBezTo>
                  <a:pt x="4672" y="21600"/>
                  <a:pt x="4782" y="21583"/>
                  <a:pt x="4782" y="21560"/>
                </a:cubicBezTo>
                <a:cubicBezTo>
                  <a:pt x="4782" y="21537"/>
                  <a:pt x="4672" y="21521"/>
                  <a:pt x="4526" y="21521"/>
                </a:cubicBezTo>
                <a:close/>
                <a:moveTo>
                  <a:pt x="5038" y="21521"/>
                </a:moveTo>
                <a:cubicBezTo>
                  <a:pt x="4997" y="21521"/>
                  <a:pt x="4965" y="21538"/>
                  <a:pt x="4965" y="21560"/>
                </a:cubicBezTo>
                <a:cubicBezTo>
                  <a:pt x="4965" y="21582"/>
                  <a:pt x="4997" y="21600"/>
                  <a:pt x="5038" y="21600"/>
                </a:cubicBezTo>
                <a:cubicBezTo>
                  <a:pt x="5078" y="21600"/>
                  <a:pt x="5110" y="21582"/>
                  <a:pt x="5110" y="21560"/>
                </a:cubicBezTo>
                <a:cubicBezTo>
                  <a:pt x="5110" y="21538"/>
                  <a:pt x="5078" y="21521"/>
                  <a:pt x="5038" y="21521"/>
                </a:cubicBezTo>
                <a:close/>
                <a:moveTo>
                  <a:pt x="5530" y="21521"/>
                </a:moveTo>
                <a:cubicBezTo>
                  <a:pt x="5372" y="21521"/>
                  <a:pt x="5257" y="21537"/>
                  <a:pt x="5257" y="21560"/>
                </a:cubicBezTo>
                <a:cubicBezTo>
                  <a:pt x="5257" y="21583"/>
                  <a:pt x="5372" y="21600"/>
                  <a:pt x="5530" y="21600"/>
                </a:cubicBezTo>
                <a:cubicBezTo>
                  <a:pt x="5688" y="21600"/>
                  <a:pt x="5804" y="21583"/>
                  <a:pt x="5804" y="21560"/>
                </a:cubicBezTo>
                <a:cubicBezTo>
                  <a:pt x="5804" y="21537"/>
                  <a:pt x="5688" y="21521"/>
                  <a:pt x="5530" y="21521"/>
                </a:cubicBezTo>
                <a:close/>
                <a:moveTo>
                  <a:pt x="6041" y="21521"/>
                </a:moveTo>
                <a:cubicBezTo>
                  <a:pt x="6011" y="21521"/>
                  <a:pt x="5987" y="21538"/>
                  <a:pt x="5987" y="21560"/>
                </a:cubicBezTo>
                <a:cubicBezTo>
                  <a:pt x="5987" y="21582"/>
                  <a:pt x="6011" y="21600"/>
                  <a:pt x="6041" y="21600"/>
                </a:cubicBezTo>
                <a:cubicBezTo>
                  <a:pt x="6072" y="21600"/>
                  <a:pt x="6096" y="21582"/>
                  <a:pt x="6096" y="21560"/>
                </a:cubicBezTo>
                <a:cubicBezTo>
                  <a:pt x="6096" y="21538"/>
                  <a:pt x="6072" y="21521"/>
                  <a:pt x="6041" y="21521"/>
                </a:cubicBezTo>
                <a:close/>
                <a:moveTo>
                  <a:pt x="6553" y="21521"/>
                </a:moveTo>
                <a:cubicBezTo>
                  <a:pt x="6395" y="21521"/>
                  <a:pt x="6279" y="21537"/>
                  <a:pt x="6279" y="21560"/>
                </a:cubicBezTo>
                <a:cubicBezTo>
                  <a:pt x="6279" y="21583"/>
                  <a:pt x="6395" y="21600"/>
                  <a:pt x="6553" y="21600"/>
                </a:cubicBezTo>
                <a:cubicBezTo>
                  <a:pt x="6711" y="21600"/>
                  <a:pt x="6826" y="21583"/>
                  <a:pt x="6826" y="21560"/>
                </a:cubicBezTo>
                <a:cubicBezTo>
                  <a:pt x="6826" y="21537"/>
                  <a:pt x="6711" y="21521"/>
                  <a:pt x="6553" y="21521"/>
                </a:cubicBezTo>
                <a:close/>
                <a:moveTo>
                  <a:pt x="7066" y="21521"/>
                </a:moveTo>
                <a:cubicBezTo>
                  <a:pt x="7037" y="21521"/>
                  <a:pt x="7003" y="21538"/>
                  <a:pt x="6990" y="21560"/>
                </a:cubicBezTo>
                <a:cubicBezTo>
                  <a:pt x="6978" y="21582"/>
                  <a:pt x="7002" y="21600"/>
                  <a:pt x="7044" y="21600"/>
                </a:cubicBezTo>
                <a:cubicBezTo>
                  <a:pt x="7085" y="21600"/>
                  <a:pt x="7118" y="21582"/>
                  <a:pt x="7118" y="21560"/>
                </a:cubicBezTo>
                <a:cubicBezTo>
                  <a:pt x="7118" y="21538"/>
                  <a:pt x="7095" y="21521"/>
                  <a:pt x="7066" y="21521"/>
                </a:cubicBezTo>
                <a:close/>
                <a:moveTo>
                  <a:pt x="7557" y="21521"/>
                </a:moveTo>
                <a:cubicBezTo>
                  <a:pt x="7411" y="21521"/>
                  <a:pt x="7301" y="21537"/>
                  <a:pt x="7301" y="21560"/>
                </a:cubicBezTo>
                <a:cubicBezTo>
                  <a:pt x="7301" y="21583"/>
                  <a:pt x="7411" y="21600"/>
                  <a:pt x="7557" y="21600"/>
                </a:cubicBezTo>
                <a:cubicBezTo>
                  <a:pt x="7703" y="21600"/>
                  <a:pt x="7812" y="21583"/>
                  <a:pt x="7812" y="21560"/>
                </a:cubicBezTo>
                <a:cubicBezTo>
                  <a:pt x="7812" y="21537"/>
                  <a:pt x="7703" y="21521"/>
                  <a:pt x="7557" y="21521"/>
                </a:cubicBezTo>
                <a:close/>
                <a:moveTo>
                  <a:pt x="8068" y="21521"/>
                </a:moveTo>
                <a:cubicBezTo>
                  <a:pt x="8028" y="21521"/>
                  <a:pt x="7994" y="21538"/>
                  <a:pt x="7994" y="21560"/>
                </a:cubicBezTo>
                <a:cubicBezTo>
                  <a:pt x="7994" y="21582"/>
                  <a:pt x="8028" y="21600"/>
                  <a:pt x="8068" y="21600"/>
                </a:cubicBezTo>
                <a:cubicBezTo>
                  <a:pt x="8108" y="21600"/>
                  <a:pt x="8141" y="21582"/>
                  <a:pt x="8141" y="21560"/>
                </a:cubicBezTo>
                <a:cubicBezTo>
                  <a:pt x="8141" y="21538"/>
                  <a:pt x="8108" y="21521"/>
                  <a:pt x="8068" y="21521"/>
                </a:cubicBezTo>
                <a:close/>
                <a:moveTo>
                  <a:pt x="8560" y="21521"/>
                </a:moveTo>
                <a:cubicBezTo>
                  <a:pt x="8402" y="21521"/>
                  <a:pt x="8286" y="21537"/>
                  <a:pt x="8286" y="21560"/>
                </a:cubicBezTo>
                <a:cubicBezTo>
                  <a:pt x="8286" y="21583"/>
                  <a:pt x="8402" y="21600"/>
                  <a:pt x="8560" y="21600"/>
                </a:cubicBezTo>
                <a:cubicBezTo>
                  <a:pt x="8719" y="21600"/>
                  <a:pt x="8835" y="21583"/>
                  <a:pt x="8835" y="21560"/>
                </a:cubicBezTo>
                <a:cubicBezTo>
                  <a:pt x="8835" y="21537"/>
                  <a:pt x="8719" y="21521"/>
                  <a:pt x="8560" y="21521"/>
                </a:cubicBezTo>
                <a:close/>
                <a:moveTo>
                  <a:pt x="9072" y="21521"/>
                </a:moveTo>
                <a:cubicBezTo>
                  <a:pt x="9042" y="21521"/>
                  <a:pt x="9017" y="21538"/>
                  <a:pt x="9017" y="21560"/>
                </a:cubicBezTo>
                <a:cubicBezTo>
                  <a:pt x="9017" y="21582"/>
                  <a:pt x="9042" y="21600"/>
                  <a:pt x="9072" y="21600"/>
                </a:cubicBezTo>
                <a:cubicBezTo>
                  <a:pt x="9102" y="21600"/>
                  <a:pt x="9127" y="21582"/>
                  <a:pt x="9127" y="21560"/>
                </a:cubicBezTo>
                <a:cubicBezTo>
                  <a:pt x="9127" y="21538"/>
                  <a:pt x="9102" y="21521"/>
                  <a:pt x="9072" y="21521"/>
                </a:cubicBezTo>
                <a:close/>
                <a:moveTo>
                  <a:pt x="9582" y="21521"/>
                </a:moveTo>
                <a:cubicBezTo>
                  <a:pt x="9424" y="21521"/>
                  <a:pt x="9309" y="21537"/>
                  <a:pt x="9309" y="21560"/>
                </a:cubicBezTo>
                <a:cubicBezTo>
                  <a:pt x="9309" y="21583"/>
                  <a:pt x="9424" y="21600"/>
                  <a:pt x="9582" y="21600"/>
                </a:cubicBezTo>
                <a:cubicBezTo>
                  <a:pt x="9740" y="21600"/>
                  <a:pt x="9856" y="21583"/>
                  <a:pt x="9856" y="21560"/>
                </a:cubicBezTo>
                <a:cubicBezTo>
                  <a:pt x="9856" y="21537"/>
                  <a:pt x="9740" y="21521"/>
                  <a:pt x="9582" y="21521"/>
                </a:cubicBezTo>
                <a:close/>
                <a:moveTo>
                  <a:pt x="10076" y="21521"/>
                </a:moveTo>
                <a:cubicBezTo>
                  <a:pt x="10035" y="21521"/>
                  <a:pt x="10003" y="21538"/>
                  <a:pt x="10003" y="21560"/>
                </a:cubicBezTo>
                <a:cubicBezTo>
                  <a:pt x="10003" y="21582"/>
                  <a:pt x="10035" y="21600"/>
                  <a:pt x="10076" y="21600"/>
                </a:cubicBezTo>
                <a:cubicBezTo>
                  <a:pt x="10116" y="21600"/>
                  <a:pt x="10148" y="21582"/>
                  <a:pt x="10148" y="21560"/>
                </a:cubicBezTo>
                <a:cubicBezTo>
                  <a:pt x="10148" y="21538"/>
                  <a:pt x="10116" y="21521"/>
                  <a:pt x="10076" y="21521"/>
                </a:cubicBezTo>
                <a:close/>
                <a:moveTo>
                  <a:pt x="10587" y="21521"/>
                </a:moveTo>
                <a:cubicBezTo>
                  <a:pt x="10441" y="21521"/>
                  <a:pt x="10331" y="21537"/>
                  <a:pt x="10331" y="21560"/>
                </a:cubicBezTo>
                <a:cubicBezTo>
                  <a:pt x="10331" y="21583"/>
                  <a:pt x="10441" y="21600"/>
                  <a:pt x="10587" y="21600"/>
                </a:cubicBezTo>
                <a:cubicBezTo>
                  <a:pt x="10733" y="21600"/>
                  <a:pt x="10842" y="21583"/>
                  <a:pt x="10842" y="21560"/>
                </a:cubicBezTo>
                <a:cubicBezTo>
                  <a:pt x="10842" y="21537"/>
                  <a:pt x="10733" y="21521"/>
                  <a:pt x="10587" y="21521"/>
                </a:cubicBezTo>
                <a:close/>
                <a:moveTo>
                  <a:pt x="11079" y="21521"/>
                </a:moveTo>
                <a:cubicBezTo>
                  <a:pt x="11049" y="21521"/>
                  <a:pt x="11025" y="21538"/>
                  <a:pt x="11025" y="21560"/>
                </a:cubicBezTo>
                <a:cubicBezTo>
                  <a:pt x="11025" y="21582"/>
                  <a:pt x="11049" y="21600"/>
                  <a:pt x="11079" y="21600"/>
                </a:cubicBezTo>
                <a:cubicBezTo>
                  <a:pt x="11110" y="21600"/>
                  <a:pt x="11134" y="21582"/>
                  <a:pt x="11134" y="21560"/>
                </a:cubicBezTo>
                <a:cubicBezTo>
                  <a:pt x="11134" y="21538"/>
                  <a:pt x="11110" y="21521"/>
                  <a:pt x="11079" y="21521"/>
                </a:cubicBezTo>
                <a:close/>
              </a:path>
            </a:pathLst>
          </a:custGeom>
          <a:ln w="12700">
            <a:miter lim="400000"/>
          </a:ln>
        </p:spPr>
      </p:pic>
      <p:sp>
        <p:nvSpPr>
          <p:cNvPr id="168" name="Rectangle"/>
          <p:cNvSpPr/>
          <p:nvPr/>
        </p:nvSpPr>
        <p:spPr>
          <a:xfrm>
            <a:off x="2074333" y="702733"/>
            <a:ext cx="4847101" cy="4972315"/>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2" name="Screen Shot 2017-03-30 at 09.57.45.png" descr="Screen Shot 2017-03-30 at 09.57.45.png"/>
          <p:cNvPicPr>
            <a:picLocks noChangeAspect="1"/>
          </p:cNvPicPr>
          <p:nvPr/>
        </p:nvPicPr>
        <p:blipFill>
          <a:blip r:embed="rId3">
            <a:extLst/>
          </a:blip>
          <a:srcRect l="1922" t="1261" r="3418" b="1080"/>
          <a:stretch>
            <a:fillRect/>
          </a:stretch>
        </p:blipFill>
        <p:spPr>
          <a:xfrm>
            <a:off x="1766331" y="12304"/>
            <a:ext cx="9991528" cy="9170195"/>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5877" y="0"/>
                </a:moveTo>
                <a:cubicBezTo>
                  <a:pt x="5854" y="0"/>
                  <a:pt x="5841" y="225"/>
                  <a:pt x="5841" y="595"/>
                </a:cubicBezTo>
                <a:cubicBezTo>
                  <a:pt x="5841" y="971"/>
                  <a:pt x="5827" y="1201"/>
                  <a:pt x="5802" y="1217"/>
                </a:cubicBezTo>
                <a:cubicBezTo>
                  <a:pt x="5781" y="1231"/>
                  <a:pt x="4563" y="1243"/>
                  <a:pt x="3095" y="1243"/>
                </a:cubicBezTo>
                <a:lnTo>
                  <a:pt x="426" y="1244"/>
                </a:lnTo>
                <a:lnTo>
                  <a:pt x="340" y="1338"/>
                </a:lnTo>
                <a:lnTo>
                  <a:pt x="256" y="1431"/>
                </a:lnTo>
                <a:lnTo>
                  <a:pt x="256" y="8940"/>
                </a:lnTo>
                <a:lnTo>
                  <a:pt x="256" y="16448"/>
                </a:lnTo>
                <a:lnTo>
                  <a:pt x="331" y="16553"/>
                </a:lnTo>
                <a:lnTo>
                  <a:pt x="406" y="16658"/>
                </a:lnTo>
                <a:lnTo>
                  <a:pt x="2092" y="16668"/>
                </a:lnTo>
                <a:lnTo>
                  <a:pt x="3779" y="16678"/>
                </a:lnTo>
                <a:lnTo>
                  <a:pt x="3779" y="17168"/>
                </a:lnTo>
                <a:lnTo>
                  <a:pt x="3779" y="17658"/>
                </a:lnTo>
                <a:lnTo>
                  <a:pt x="3432" y="17671"/>
                </a:lnTo>
                <a:cubicBezTo>
                  <a:pt x="2769" y="17696"/>
                  <a:pt x="2313" y="17846"/>
                  <a:pt x="2259" y="18056"/>
                </a:cubicBezTo>
                <a:cubicBezTo>
                  <a:pt x="2218" y="18218"/>
                  <a:pt x="2222" y="20586"/>
                  <a:pt x="2264" y="20707"/>
                </a:cubicBezTo>
                <a:cubicBezTo>
                  <a:pt x="2333" y="20905"/>
                  <a:pt x="2472" y="20972"/>
                  <a:pt x="2993" y="21061"/>
                </a:cubicBezTo>
                <a:cubicBezTo>
                  <a:pt x="3925" y="21218"/>
                  <a:pt x="5259" y="21057"/>
                  <a:pt x="5400" y="20770"/>
                </a:cubicBezTo>
                <a:cubicBezTo>
                  <a:pt x="5455" y="20658"/>
                  <a:pt x="5454" y="18132"/>
                  <a:pt x="5399" y="18001"/>
                </a:cubicBezTo>
                <a:cubicBezTo>
                  <a:pt x="5352" y="17888"/>
                  <a:pt x="5141" y="17778"/>
                  <a:pt x="4921" y="17751"/>
                </a:cubicBezTo>
                <a:cubicBezTo>
                  <a:pt x="4835" y="17741"/>
                  <a:pt x="4739" y="17722"/>
                  <a:pt x="4709" y="17710"/>
                </a:cubicBezTo>
                <a:cubicBezTo>
                  <a:pt x="4679" y="17698"/>
                  <a:pt x="4507" y="17680"/>
                  <a:pt x="4326" y="17669"/>
                </a:cubicBezTo>
                <a:cubicBezTo>
                  <a:pt x="4145" y="17658"/>
                  <a:pt x="3976" y="17642"/>
                  <a:pt x="3951" y="17633"/>
                </a:cubicBezTo>
                <a:cubicBezTo>
                  <a:pt x="3915" y="17620"/>
                  <a:pt x="3906" y="17502"/>
                  <a:pt x="3914" y="17147"/>
                </a:cubicBezTo>
                <a:lnTo>
                  <a:pt x="3924" y="16678"/>
                </a:lnTo>
                <a:lnTo>
                  <a:pt x="7633" y="16668"/>
                </a:lnTo>
                <a:lnTo>
                  <a:pt x="11341" y="16658"/>
                </a:lnTo>
                <a:lnTo>
                  <a:pt x="11420" y="16565"/>
                </a:lnTo>
                <a:lnTo>
                  <a:pt x="11500" y="16473"/>
                </a:lnTo>
                <a:lnTo>
                  <a:pt x="11509" y="11993"/>
                </a:lnTo>
                <a:cubicBezTo>
                  <a:pt x="11517" y="7696"/>
                  <a:pt x="11520" y="7513"/>
                  <a:pt x="11584" y="7499"/>
                </a:cubicBezTo>
                <a:cubicBezTo>
                  <a:pt x="11627" y="7490"/>
                  <a:pt x="11658" y="7514"/>
                  <a:pt x="11670" y="7568"/>
                </a:cubicBezTo>
                <a:cubicBezTo>
                  <a:pt x="11696" y="7674"/>
                  <a:pt x="11740" y="7675"/>
                  <a:pt x="11766" y="7570"/>
                </a:cubicBezTo>
                <a:cubicBezTo>
                  <a:pt x="11784" y="7494"/>
                  <a:pt x="11809" y="7490"/>
                  <a:pt x="12181" y="7501"/>
                </a:cubicBezTo>
                <a:lnTo>
                  <a:pt x="12576" y="7512"/>
                </a:lnTo>
                <a:lnTo>
                  <a:pt x="12585" y="9046"/>
                </a:lnTo>
                <a:cubicBezTo>
                  <a:pt x="12594" y="10554"/>
                  <a:pt x="12595" y="10582"/>
                  <a:pt x="12671" y="10650"/>
                </a:cubicBezTo>
                <a:cubicBezTo>
                  <a:pt x="12742" y="10715"/>
                  <a:pt x="12897" y="10721"/>
                  <a:pt x="14747" y="10721"/>
                </a:cubicBezTo>
                <a:cubicBezTo>
                  <a:pt x="16714" y="10721"/>
                  <a:pt x="16747" y="10719"/>
                  <a:pt x="16842" y="10637"/>
                </a:cubicBezTo>
                <a:lnTo>
                  <a:pt x="16939" y="10555"/>
                </a:lnTo>
                <a:lnTo>
                  <a:pt x="16939" y="7509"/>
                </a:lnTo>
                <a:lnTo>
                  <a:pt x="16939" y="4464"/>
                </a:lnTo>
                <a:lnTo>
                  <a:pt x="16859" y="4377"/>
                </a:lnTo>
                <a:lnTo>
                  <a:pt x="16780" y="4291"/>
                </a:lnTo>
                <a:lnTo>
                  <a:pt x="14772" y="4287"/>
                </a:lnTo>
                <a:cubicBezTo>
                  <a:pt x="12885" y="4284"/>
                  <a:pt x="12758" y="4288"/>
                  <a:pt x="12679" y="4356"/>
                </a:cubicBezTo>
                <a:lnTo>
                  <a:pt x="12595" y="4428"/>
                </a:lnTo>
                <a:lnTo>
                  <a:pt x="12586" y="5890"/>
                </a:lnTo>
                <a:lnTo>
                  <a:pt x="12576" y="7352"/>
                </a:lnTo>
                <a:lnTo>
                  <a:pt x="12175" y="7352"/>
                </a:lnTo>
                <a:lnTo>
                  <a:pt x="11773" y="7352"/>
                </a:lnTo>
                <a:lnTo>
                  <a:pt x="11762" y="7204"/>
                </a:lnTo>
                <a:cubicBezTo>
                  <a:pt x="11756" y="7122"/>
                  <a:pt x="11736" y="7054"/>
                  <a:pt x="11718" y="7054"/>
                </a:cubicBezTo>
                <a:cubicBezTo>
                  <a:pt x="11701" y="7054"/>
                  <a:pt x="11681" y="7122"/>
                  <a:pt x="11675" y="7204"/>
                </a:cubicBezTo>
                <a:cubicBezTo>
                  <a:pt x="11666" y="7322"/>
                  <a:pt x="11649" y="7352"/>
                  <a:pt x="11591" y="7352"/>
                </a:cubicBezTo>
                <a:cubicBezTo>
                  <a:pt x="11519" y="7352"/>
                  <a:pt x="11517" y="7323"/>
                  <a:pt x="11509" y="4389"/>
                </a:cubicBezTo>
                <a:cubicBezTo>
                  <a:pt x="11501" y="1609"/>
                  <a:pt x="11496" y="1421"/>
                  <a:pt x="11436" y="1369"/>
                </a:cubicBezTo>
                <a:cubicBezTo>
                  <a:pt x="11400" y="1338"/>
                  <a:pt x="11338" y="1297"/>
                  <a:pt x="11297" y="1278"/>
                </a:cubicBezTo>
                <a:cubicBezTo>
                  <a:pt x="11256" y="1259"/>
                  <a:pt x="10046" y="1243"/>
                  <a:pt x="8608" y="1243"/>
                </a:cubicBezTo>
                <a:cubicBezTo>
                  <a:pt x="7169" y="1243"/>
                  <a:pt x="5975" y="1232"/>
                  <a:pt x="5953" y="1217"/>
                </a:cubicBezTo>
                <a:cubicBezTo>
                  <a:pt x="5932" y="1203"/>
                  <a:pt x="5917" y="1142"/>
                  <a:pt x="5921" y="1083"/>
                </a:cubicBezTo>
                <a:cubicBezTo>
                  <a:pt x="5940" y="764"/>
                  <a:pt x="5909" y="0"/>
                  <a:pt x="5877" y="0"/>
                </a:cubicBezTo>
                <a:close/>
                <a:moveTo>
                  <a:pt x="839" y="956"/>
                </a:moveTo>
                <a:cubicBezTo>
                  <a:pt x="799" y="956"/>
                  <a:pt x="766" y="975"/>
                  <a:pt x="766" y="997"/>
                </a:cubicBezTo>
                <a:cubicBezTo>
                  <a:pt x="766" y="1018"/>
                  <a:pt x="799" y="1036"/>
                  <a:pt x="839" y="1036"/>
                </a:cubicBezTo>
                <a:cubicBezTo>
                  <a:pt x="879" y="1036"/>
                  <a:pt x="913" y="1018"/>
                  <a:pt x="913" y="997"/>
                </a:cubicBezTo>
                <a:cubicBezTo>
                  <a:pt x="913" y="975"/>
                  <a:pt x="879" y="956"/>
                  <a:pt x="839" y="956"/>
                </a:cubicBezTo>
                <a:close/>
                <a:moveTo>
                  <a:pt x="1350" y="956"/>
                </a:moveTo>
                <a:cubicBezTo>
                  <a:pt x="1204" y="956"/>
                  <a:pt x="1095" y="974"/>
                  <a:pt x="1095" y="997"/>
                </a:cubicBezTo>
                <a:cubicBezTo>
                  <a:pt x="1095" y="1019"/>
                  <a:pt x="1204" y="1036"/>
                  <a:pt x="1350" y="1036"/>
                </a:cubicBezTo>
                <a:cubicBezTo>
                  <a:pt x="1496" y="1036"/>
                  <a:pt x="1606" y="1019"/>
                  <a:pt x="1606" y="997"/>
                </a:cubicBezTo>
                <a:cubicBezTo>
                  <a:pt x="1606" y="974"/>
                  <a:pt x="1496" y="956"/>
                  <a:pt x="1350" y="956"/>
                </a:cubicBezTo>
                <a:close/>
                <a:moveTo>
                  <a:pt x="1844" y="956"/>
                </a:moveTo>
                <a:cubicBezTo>
                  <a:pt x="1814" y="956"/>
                  <a:pt x="1789" y="975"/>
                  <a:pt x="1789" y="997"/>
                </a:cubicBezTo>
                <a:cubicBezTo>
                  <a:pt x="1789" y="1018"/>
                  <a:pt x="1814" y="1036"/>
                  <a:pt x="1844" y="1036"/>
                </a:cubicBezTo>
                <a:cubicBezTo>
                  <a:pt x="1874" y="1036"/>
                  <a:pt x="1898" y="1018"/>
                  <a:pt x="1898" y="997"/>
                </a:cubicBezTo>
                <a:cubicBezTo>
                  <a:pt x="1898" y="975"/>
                  <a:pt x="1874" y="956"/>
                  <a:pt x="1844" y="956"/>
                </a:cubicBezTo>
                <a:close/>
                <a:moveTo>
                  <a:pt x="2354" y="956"/>
                </a:moveTo>
                <a:cubicBezTo>
                  <a:pt x="2196" y="956"/>
                  <a:pt x="2081" y="973"/>
                  <a:pt x="2081" y="997"/>
                </a:cubicBezTo>
                <a:cubicBezTo>
                  <a:pt x="2081" y="1020"/>
                  <a:pt x="2196" y="1036"/>
                  <a:pt x="2354" y="1036"/>
                </a:cubicBezTo>
                <a:cubicBezTo>
                  <a:pt x="2512" y="1036"/>
                  <a:pt x="2628" y="1020"/>
                  <a:pt x="2628" y="997"/>
                </a:cubicBezTo>
                <a:cubicBezTo>
                  <a:pt x="2628" y="973"/>
                  <a:pt x="2512" y="956"/>
                  <a:pt x="2354" y="956"/>
                </a:cubicBezTo>
                <a:close/>
                <a:moveTo>
                  <a:pt x="2865" y="956"/>
                </a:moveTo>
                <a:cubicBezTo>
                  <a:pt x="2835" y="956"/>
                  <a:pt x="2811" y="975"/>
                  <a:pt x="2811" y="997"/>
                </a:cubicBezTo>
                <a:cubicBezTo>
                  <a:pt x="2811" y="1018"/>
                  <a:pt x="2835" y="1036"/>
                  <a:pt x="2865" y="1036"/>
                </a:cubicBezTo>
                <a:cubicBezTo>
                  <a:pt x="2896" y="1036"/>
                  <a:pt x="2920" y="1018"/>
                  <a:pt x="2920" y="997"/>
                </a:cubicBezTo>
                <a:cubicBezTo>
                  <a:pt x="2920" y="975"/>
                  <a:pt x="2896" y="956"/>
                  <a:pt x="2865" y="956"/>
                </a:cubicBezTo>
                <a:close/>
                <a:moveTo>
                  <a:pt x="3377" y="956"/>
                </a:moveTo>
                <a:cubicBezTo>
                  <a:pt x="3219" y="956"/>
                  <a:pt x="3103" y="973"/>
                  <a:pt x="3103" y="997"/>
                </a:cubicBezTo>
                <a:cubicBezTo>
                  <a:pt x="3103" y="1020"/>
                  <a:pt x="3219" y="1036"/>
                  <a:pt x="3377" y="1036"/>
                </a:cubicBezTo>
                <a:cubicBezTo>
                  <a:pt x="3535" y="1036"/>
                  <a:pt x="3650" y="1020"/>
                  <a:pt x="3650" y="997"/>
                </a:cubicBezTo>
                <a:cubicBezTo>
                  <a:pt x="3650" y="973"/>
                  <a:pt x="3535" y="956"/>
                  <a:pt x="3377" y="956"/>
                </a:cubicBezTo>
                <a:close/>
                <a:moveTo>
                  <a:pt x="3869" y="956"/>
                </a:moveTo>
                <a:cubicBezTo>
                  <a:pt x="3829" y="956"/>
                  <a:pt x="3797" y="975"/>
                  <a:pt x="3797" y="997"/>
                </a:cubicBezTo>
                <a:cubicBezTo>
                  <a:pt x="3797" y="1018"/>
                  <a:pt x="3829" y="1036"/>
                  <a:pt x="3869" y="1036"/>
                </a:cubicBezTo>
                <a:cubicBezTo>
                  <a:pt x="3909" y="1036"/>
                  <a:pt x="3942" y="1018"/>
                  <a:pt x="3942" y="997"/>
                </a:cubicBezTo>
                <a:cubicBezTo>
                  <a:pt x="3942" y="975"/>
                  <a:pt x="3909" y="956"/>
                  <a:pt x="3869" y="956"/>
                </a:cubicBezTo>
                <a:close/>
                <a:moveTo>
                  <a:pt x="4381" y="956"/>
                </a:moveTo>
                <a:cubicBezTo>
                  <a:pt x="4235" y="956"/>
                  <a:pt x="4125" y="974"/>
                  <a:pt x="4125" y="997"/>
                </a:cubicBezTo>
                <a:cubicBezTo>
                  <a:pt x="4125" y="1019"/>
                  <a:pt x="4235" y="1036"/>
                  <a:pt x="4381" y="1036"/>
                </a:cubicBezTo>
                <a:cubicBezTo>
                  <a:pt x="4527" y="1036"/>
                  <a:pt x="4636" y="1019"/>
                  <a:pt x="4636" y="997"/>
                </a:cubicBezTo>
                <a:cubicBezTo>
                  <a:pt x="4636" y="974"/>
                  <a:pt x="4527" y="956"/>
                  <a:pt x="4381" y="956"/>
                </a:cubicBezTo>
                <a:close/>
                <a:moveTo>
                  <a:pt x="4873" y="956"/>
                </a:moveTo>
                <a:cubicBezTo>
                  <a:pt x="4843" y="956"/>
                  <a:pt x="4818" y="975"/>
                  <a:pt x="4818" y="997"/>
                </a:cubicBezTo>
                <a:cubicBezTo>
                  <a:pt x="4818" y="1018"/>
                  <a:pt x="4843" y="1036"/>
                  <a:pt x="4873" y="1036"/>
                </a:cubicBezTo>
                <a:cubicBezTo>
                  <a:pt x="4903" y="1036"/>
                  <a:pt x="4928" y="1018"/>
                  <a:pt x="4928" y="997"/>
                </a:cubicBezTo>
                <a:cubicBezTo>
                  <a:pt x="4928" y="975"/>
                  <a:pt x="4903" y="956"/>
                  <a:pt x="4873" y="956"/>
                </a:cubicBezTo>
                <a:close/>
                <a:moveTo>
                  <a:pt x="5384" y="956"/>
                </a:moveTo>
                <a:cubicBezTo>
                  <a:pt x="5226" y="956"/>
                  <a:pt x="5110" y="973"/>
                  <a:pt x="5110" y="997"/>
                </a:cubicBezTo>
                <a:cubicBezTo>
                  <a:pt x="5110" y="1020"/>
                  <a:pt x="5226" y="1036"/>
                  <a:pt x="5384" y="1036"/>
                </a:cubicBezTo>
                <a:cubicBezTo>
                  <a:pt x="5543" y="1036"/>
                  <a:pt x="5659" y="1020"/>
                  <a:pt x="5659" y="997"/>
                </a:cubicBezTo>
                <a:cubicBezTo>
                  <a:pt x="5659" y="973"/>
                  <a:pt x="5543" y="956"/>
                  <a:pt x="5384" y="956"/>
                </a:cubicBezTo>
                <a:close/>
                <a:moveTo>
                  <a:pt x="6406" y="956"/>
                </a:moveTo>
                <a:cubicBezTo>
                  <a:pt x="6248" y="956"/>
                  <a:pt x="6133" y="973"/>
                  <a:pt x="6133" y="997"/>
                </a:cubicBezTo>
                <a:cubicBezTo>
                  <a:pt x="6133" y="1020"/>
                  <a:pt x="6248" y="1036"/>
                  <a:pt x="6406" y="1036"/>
                </a:cubicBezTo>
                <a:cubicBezTo>
                  <a:pt x="6565" y="1036"/>
                  <a:pt x="6680" y="1020"/>
                  <a:pt x="6680" y="997"/>
                </a:cubicBezTo>
                <a:cubicBezTo>
                  <a:pt x="6680" y="973"/>
                  <a:pt x="6565" y="956"/>
                  <a:pt x="6406" y="956"/>
                </a:cubicBezTo>
                <a:close/>
                <a:moveTo>
                  <a:pt x="6900" y="956"/>
                </a:moveTo>
                <a:cubicBezTo>
                  <a:pt x="6860" y="956"/>
                  <a:pt x="6826" y="975"/>
                  <a:pt x="6826" y="997"/>
                </a:cubicBezTo>
                <a:cubicBezTo>
                  <a:pt x="6826" y="1018"/>
                  <a:pt x="6860" y="1036"/>
                  <a:pt x="6900" y="1036"/>
                </a:cubicBezTo>
                <a:cubicBezTo>
                  <a:pt x="6940" y="1036"/>
                  <a:pt x="6972" y="1018"/>
                  <a:pt x="6972" y="997"/>
                </a:cubicBezTo>
                <a:cubicBezTo>
                  <a:pt x="6972" y="975"/>
                  <a:pt x="6940" y="956"/>
                  <a:pt x="6900" y="956"/>
                </a:cubicBezTo>
                <a:close/>
                <a:moveTo>
                  <a:pt x="7410" y="956"/>
                </a:moveTo>
                <a:cubicBezTo>
                  <a:pt x="7264" y="956"/>
                  <a:pt x="7155" y="974"/>
                  <a:pt x="7155" y="997"/>
                </a:cubicBezTo>
                <a:cubicBezTo>
                  <a:pt x="7155" y="1019"/>
                  <a:pt x="7264" y="1036"/>
                  <a:pt x="7410" y="1036"/>
                </a:cubicBezTo>
                <a:cubicBezTo>
                  <a:pt x="7556" y="1036"/>
                  <a:pt x="7666" y="1019"/>
                  <a:pt x="7666" y="997"/>
                </a:cubicBezTo>
                <a:cubicBezTo>
                  <a:pt x="7666" y="974"/>
                  <a:pt x="7556" y="956"/>
                  <a:pt x="7410" y="956"/>
                </a:cubicBezTo>
                <a:close/>
                <a:moveTo>
                  <a:pt x="7904" y="956"/>
                </a:moveTo>
                <a:cubicBezTo>
                  <a:pt x="7873" y="956"/>
                  <a:pt x="7849" y="975"/>
                  <a:pt x="7849" y="997"/>
                </a:cubicBezTo>
                <a:cubicBezTo>
                  <a:pt x="7849" y="1018"/>
                  <a:pt x="7873" y="1036"/>
                  <a:pt x="7904" y="1036"/>
                </a:cubicBezTo>
                <a:cubicBezTo>
                  <a:pt x="7934" y="1036"/>
                  <a:pt x="7958" y="1018"/>
                  <a:pt x="7958" y="997"/>
                </a:cubicBezTo>
                <a:cubicBezTo>
                  <a:pt x="7958" y="975"/>
                  <a:pt x="7934" y="956"/>
                  <a:pt x="7904" y="956"/>
                </a:cubicBezTo>
                <a:close/>
                <a:moveTo>
                  <a:pt x="8415" y="956"/>
                </a:moveTo>
                <a:cubicBezTo>
                  <a:pt x="8257" y="956"/>
                  <a:pt x="8141" y="973"/>
                  <a:pt x="8141" y="997"/>
                </a:cubicBezTo>
                <a:cubicBezTo>
                  <a:pt x="8141" y="1020"/>
                  <a:pt x="8257" y="1036"/>
                  <a:pt x="8415" y="1036"/>
                </a:cubicBezTo>
                <a:cubicBezTo>
                  <a:pt x="8573" y="1036"/>
                  <a:pt x="8688" y="1020"/>
                  <a:pt x="8688" y="997"/>
                </a:cubicBezTo>
                <a:cubicBezTo>
                  <a:pt x="8688" y="973"/>
                  <a:pt x="8573" y="956"/>
                  <a:pt x="8415" y="956"/>
                </a:cubicBezTo>
                <a:close/>
                <a:moveTo>
                  <a:pt x="8925" y="956"/>
                </a:moveTo>
                <a:cubicBezTo>
                  <a:pt x="8895" y="956"/>
                  <a:pt x="8871" y="975"/>
                  <a:pt x="8871" y="997"/>
                </a:cubicBezTo>
                <a:cubicBezTo>
                  <a:pt x="8871" y="1018"/>
                  <a:pt x="8895" y="1036"/>
                  <a:pt x="8925" y="1036"/>
                </a:cubicBezTo>
                <a:cubicBezTo>
                  <a:pt x="8955" y="1036"/>
                  <a:pt x="8980" y="1018"/>
                  <a:pt x="8980" y="997"/>
                </a:cubicBezTo>
                <a:cubicBezTo>
                  <a:pt x="8980" y="975"/>
                  <a:pt x="8955" y="956"/>
                  <a:pt x="8925" y="956"/>
                </a:cubicBezTo>
                <a:close/>
                <a:moveTo>
                  <a:pt x="9437" y="956"/>
                </a:moveTo>
                <a:cubicBezTo>
                  <a:pt x="9278" y="956"/>
                  <a:pt x="9163" y="973"/>
                  <a:pt x="9163" y="997"/>
                </a:cubicBezTo>
                <a:cubicBezTo>
                  <a:pt x="9163" y="1020"/>
                  <a:pt x="9278" y="1036"/>
                  <a:pt x="9437" y="1036"/>
                </a:cubicBezTo>
                <a:cubicBezTo>
                  <a:pt x="9595" y="1036"/>
                  <a:pt x="9711" y="1020"/>
                  <a:pt x="9711" y="997"/>
                </a:cubicBezTo>
                <a:cubicBezTo>
                  <a:pt x="9711" y="973"/>
                  <a:pt x="9595" y="956"/>
                  <a:pt x="9437" y="956"/>
                </a:cubicBezTo>
                <a:close/>
                <a:moveTo>
                  <a:pt x="9929" y="956"/>
                </a:moveTo>
                <a:cubicBezTo>
                  <a:pt x="9889" y="956"/>
                  <a:pt x="9856" y="975"/>
                  <a:pt x="9856" y="997"/>
                </a:cubicBezTo>
                <a:cubicBezTo>
                  <a:pt x="9856" y="1018"/>
                  <a:pt x="9889" y="1036"/>
                  <a:pt x="9929" y="1036"/>
                </a:cubicBezTo>
                <a:cubicBezTo>
                  <a:pt x="9969" y="1036"/>
                  <a:pt x="10003" y="1018"/>
                  <a:pt x="10003" y="997"/>
                </a:cubicBezTo>
                <a:cubicBezTo>
                  <a:pt x="10003" y="975"/>
                  <a:pt x="9969" y="956"/>
                  <a:pt x="9929" y="956"/>
                </a:cubicBezTo>
                <a:close/>
                <a:moveTo>
                  <a:pt x="10423" y="956"/>
                </a:moveTo>
                <a:cubicBezTo>
                  <a:pt x="10264" y="956"/>
                  <a:pt x="10148" y="973"/>
                  <a:pt x="10148" y="997"/>
                </a:cubicBezTo>
                <a:cubicBezTo>
                  <a:pt x="10148" y="1020"/>
                  <a:pt x="10264" y="1036"/>
                  <a:pt x="10423" y="1036"/>
                </a:cubicBezTo>
                <a:cubicBezTo>
                  <a:pt x="10581" y="1036"/>
                  <a:pt x="10696" y="1020"/>
                  <a:pt x="10696" y="997"/>
                </a:cubicBezTo>
                <a:cubicBezTo>
                  <a:pt x="10696" y="973"/>
                  <a:pt x="10581" y="956"/>
                  <a:pt x="10423" y="956"/>
                </a:cubicBezTo>
                <a:close/>
                <a:moveTo>
                  <a:pt x="10933" y="956"/>
                </a:moveTo>
                <a:cubicBezTo>
                  <a:pt x="10903" y="956"/>
                  <a:pt x="10878" y="975"/>
                  <a:pt x="10878" y="997"/>
                </a:cubicBezTo>
                <a:cubicBezTo>
                  <a:pt x="10878" y="1018"/>
                  <a:pt x="10903" y="1036"/>
                  <a:pt x="10933" y="1036"/>
                </a:cubicBezTo>
                <a:cubicBezTo>
                  <a:pt x="10963" y="1036"/>
                  <a:pt x="10988" y="1018"/>
                  <a:pt x="10988" y="997"/>
                </a:cubicBezTo>
                <a:cubicBezTo>
                  <a:pt x="10988" y="975"/>
                  <a:pt x="10963" y="956"/>
                  <a:pt x="10933" y="956"/>
                </a:cubicBezTo>
                <a:close/>
                <a:moveTo>
                  <a:pt x="11444" y="956"/>
                </a:moveTo>
                <a:cubicBezTo>
                  <a:pt x="11286" y="956"/>
                  <a:pt x="11170" y="973"/>
                  <a:pt x="11170" y="997"/>
                </a:cubicBezTo>
                <a:cubicBezTo>
                  <a:pt x="11170" y="1020"/>
                  <a:pt x="11286" y="1036"/>
                  <a:pt x="11444" y="1036"/>
                </a:cubicBezTo>
                <a:cubicBezTo>
                  <a:pt x="11603" y="1036"/>
                  <a:pt x="11718" y="1020"/>
                  <a:pt x="11718" y="997"/>
                </a:cubicBezTo>
                <a:cubicBezTo>
                  <a:pt x="11718" y="973"/>
                  <a:pt x="11603" y="956"/>
                  <a:pt x="11444" y="956"/>
                </a:cubicBezTo>
                <a:close/>
                <a:moveTo>
                  <a:pt x="319" y="965"/>
                </a:moveTo>
                <a:lnTo>
                  <a:pt x="18" y="976"/>
                </a:lnTo>
                <a:lnTo>
                  <a:pt x="7" y="1185"/>
                </a:lnTo>
                <a:cubicBezTo>
                  <a:pt x="1" y="1306"/>
                  <a:pt x="11" y="1395"/>
                  <a:pt x="32" y="1395"/>
                </a:cubicBezTo>
                <a:cubicBezTo>
                  <a:pt x="52" y="1395"/>
                  <a:pt x="74" y="1319"/>
                  <a:pt x="80" y="1226"/>
                </a:cubicBezTo>
                <a:lnTo>
                  <a:pt x="91" y="1056"/>
                </a:lnTo>
                <a:lnTo>
                  <a:pt x="356" y="1044"/>
                </a:lnTo>
                <a:cubicBezTo>
                  <a:pt x="501" y="1038"/>
                  <a:pt x="621" y="1015"/>
                  <a:pt x="621" y="993"/>
                </a:cubicBezTo>
                <a:cubicBezTo>
                  <a:pt x="621" y="969"/>
                  <a:pt x="502" y="958"/>
                  <a:pt x="319" y="965"/>
                </a:cubicBezTo>
                <a:close/>
                <a:moveTo>
                  <a:pt x="11718" y="1236"/>
                </a:moveTo>
                <a:cubicBezTo>
                  <a:pt x="11698" y="1236"/>
                  <a:pt x="11682" y="1263"/>
                  <a:pt x="11682" y="1296"/>
                </a:cubicBezTo>
                <a:cubicBezTo>
                  <a:pt x="11682" y="1329"/>
                  <a:pt x="11698" y="1355"/>
                  <a:pt x="11718" y="1355"/>
                </a:cubicBezTo>
                <a:cubicBezTo>
                  <a:pt x="11739" y="1355"/>
                  <a:pt x="11754" y="1329"/>
                  <a:pt x="11754" y="1296"/>
                </a:cubicBezTo>
                <a:cubicBezTo>
                  <a:pt x="11754" y="1263"/>
                  <a:pt x="11738" y="1236"/>
                  <a:pt x="11718" y="1236"/>
                </a:cubicBezTo>
                <a:close/>
                <a:moveTo>
                  <a:pt x="11718" y="1555"/>
                </a:moveTo>
                <a:cubicBezTo>
                  <a:pt x="11698" y="1555"/>
                  <a:pt x="11682" y="1674"/>
                  <a:pt x="11682" y="1833"/>
                </a:cubicBezTo>
                <a:cubicBezTo>
                  <a:pt x="11682" y="1993"/>
                  <a:pt x="11698" y="2112"/>
                  <a:pt x="11718" y="2112"/>
                </a:cubicBezTo>
                <a:cubicBezTo>
                  <a:pt x="11739" y="2112"/>
                  <a:pt x="11754" y="1993"/>
                  <a:pt x="11754" y="1833"/>
                </a:cubicBezTo>
                <a:cubicBezTo>
                  <a:pt x="11754" y="1674"/>
                  <a:pt x="11739" y="1555"/>
                  <a:pt x="11718" y="1555"/>
                </a:cubicBezTo>
                <a:close/>
                <a:moveTo>
                  <a:pt x="36" y="1594"/>
                </a:moveTo>
                <a:cubicBezTo>
                  <a:pt x="16" y="1594"/>
                  <a:pt x="0" y="1621"/>
                  <a:pt x="0" y="1654"/>
                </a:cubicBezTo>
                <a:cubicBezTo>
                  <a:pt x="0" y="1687"/>
                  <a:pt x="16" y="1714"/>
                  <a:pt x="36" y="1714"/>
                </a:cubicBezTo>
                <a:cubicBezTo>
                  <a:pt x="56" y="1714"/>
                  <a:pt x="72" y="1687"/>
                  <a:pt x="72" y="1654"/>
                </a:cubicBezTo>
                <a:cubicBezTo>
                  <a:pt x="72" y="1621"/>
                  <a:pt x="56" y="1594"/>
                  <a:pt x="36" y="1594"/>
                </a:cubicBezTo>
                <a:close/>
                <a:moveTo>
                  <a:pt x="36" y="1913"/>
                </a:moveTo>
                <a:cubicBezTo>
                  <a:pt x="-4" y="1913"/>
                  <a:pt x="-15" y="2441"/>
                  <a:pt x="24" y="2484"/>
                </a:cubicBezTo>
                <a:cubicBezTo>
                  <a:pt x="69" y="2533"/>
                  <a:pt x="72" y="2512"/>
                  <a:pt x="72" y="2212"/>
                </a:cubicBezTo>
                <a:cubicBezTo>
                  <a:pt x="72" y="2039"/>
                  <a:pt x="58" y="1913"/>
                  <a:pt x="36" y="1913"/>
                </a:cubicBezTo>
                <a:close/>
                <a:moveTo>
                  <a:pt x="11718" y="2312"/>
                </a:moveTo>
                <a:cubicBezTo>
                  <a:pt x="11698" y="2312"/>
                  <a:pt x="11682" y="2348"/>
                  <a:pt x="11682" y="2393"/>
                </a:cubicBezTo>
                <a:cubicBezTo>
                  <a:pt x="11682" y="2438"/>
                  <a:pt x="11698" y="2465"/>
                  <a:pt x="11718" y="2451"/>
                </a:cubicBezTo>
                <a:cubicBezTo>
                  <a:pt x="11739" y="2438"/>
                  <a:pt x="11754" y="2400"/>
                  <a:pt x="11754" y="2369"/>
                </a:cubicBezTo>
                <a:cubicBezTo>
                  <a:pt x="11754" y="2337"/>
                  <a:pt x="11738" y="2312"/>
                  <a:pt x="11718" y="2312"/>
                </a:cubicBezTo>
                <a:close/>
                <a:moveTo>
                  <a:pt x="11718" y="2631"/>
                </a:moveTo>
                <a:cubicBezTo>
                  <a:pt x="11697" y="2631"/>
                  <a:pt x="11682" y="2756"/>
                  <a:pt x="11682" y="2929"/>
                </a:cubicBezTo>
                <a:cubicBezTo>
                  <a:pt x="11682" y="3101"/>
                  <a:pt x="11697" y="3228"/>
                  <a:pt x="11718" y="3228"/>
                </a:cubicBezTo>
                <a:cubicBezTo>
                  <a:pt x="11740" y="3228"/>
                  <a:pt x="11754" y="3101"/>
                  <a:pt x="11754" y="2929"/>
                </a:cubicBezTo>
                <a:cubicBezTo>
                  <a:pt x="11754" y="2756"/>
                  <a:pt x="11740" y="2631"/>
                  <a:pt x="11718" y="2631"/>
                </a:cubicBezTo>
                <a:close/>
                <a:moveTo>
                  <a:pt x="36" y="2670"/>
                </a:moveTo>
                <a:cubicBezTo>
                  <a:pt x="16" y="2670"/>
                  <a:pt x="0" y="2706"/>
                  <a:pt x="0" y="2750"/>
                </a:cubicBezTo>
                <a:cubicBezTo>
                  <a:pt x="0" y="2794"/>
                  <a:pt x="16" y="2830"/>
                  <a:pt x="36" y="2830"/>
                </a:cubicBezTo>
                <a:cubicBezTo>
                  <a:pt x="56" y="2830"/>
                  <a:pt x="72" y="2794"/>
                  <a:pt x="72" y="2750"/>
                </a:cubicBezTo>
                <a:cubicBezTo>
                  <a:pt x="72" y="2706"/>
                  <a:pt x="56" y="2670"/>
                  <a:pt x="36" y="2670"/>
                </a:cubicBezTo>
                <a:close/>
                <a:moveTo>
                  <a:pt x="36" y="3009"/>
                </a:moveTo>
                <a:cubicBezTo>
                  <a:pt x="16" y="3023"/>
                  <a:pt x="0" y="3158"/>
                  <a:pt x="0" y="3310"/>
                </a:cubicBezTo>
                <a:cubicBezTo>
                  <a:pt x="0" y="3468"/>
                  <a:pt x="16" y="3587"/>
                  <a:pt x="36" y="3587"/>
                </a:cubicBezTo>
                <a:cubicBezTo>
                  <a:pt x="58" y="3587"/>
                  <a:pt x="72" y="3460"/>
                  <a:pt x="72" y="3286"/>
                </a:cubicBezTo>
                <a:cubicBezTo>
                  <a:pt x="72" y="3095"/>
                  <a:pt x="60" y="2994"/>
                  <a:pt x="36" y="3009"/>
                </a:cubicBezTo>
                <a:close/>
                <a:moveTo>
                  <a:pt x="11718" y="3427"/>
                </a:moveTo>
                <a:cubicBezTo>
                  <a:pt x="11698" y="3427"/>
                  <a:pt x="11682" y="3454"/>
                  <a:pt x="11682" y="3487"/>
                </a:cubicBezTo>
                <a:cubicBezTo>
                  <a:pt x="11682" y="3520"/>
                  <a:pt x="11698" y="3547"/>
                  <a:pt x="11718" y="3547"/>
                </a:cubicBezTo>
                <a:cubicBezTo>
                  <a:pt x="11739" y="3547"/>
                  <a:pt x="11754" y="3520"/>
                  <a:pt x="11754" y="3487"/>
                </a:cubicBezTo>
                <a:cubicBezTo>
                  <a:pt x="11754" y="3454"/>
                  <a:pt x="11738" y="3427"/>
                  <a:pt x="11718" y="3427"/>
                </a:cubicBezTo>
                <a:close/>
                <a:moveTo>
                  <a:pt x="11718" y="3746"/>
                </a:moveTo>
                <a:cubicBezTo>
                  <a:pt x="11697" y="3746"/>
                  <a:pt x="11682" y="3872"/>
                  <a:pt x="11682" y="4045"/>
                </a:cubicBezTo>
                <a:cubicBezTo>
                  <a:pt x="11682" y="4218"/>
                  <a:pt x="11697" y="4344"/>
                  <a:pt x="11718" y="4344"/>
                </a:cubicBezTo>
                <a:cubicBezTo>
                  <a:pt x="11740" y="4344"/>
                  <a:pt x="11754" y="4218"/>
                  <a:pt x="11754" y="4045"/>
                </a:cubicBezTo>
                <a:cubicBezTo>
                  <a:pt x="11754" y="3872"/>
                  <a:pt x="11740" y="3746"/>
                  <a:pt x="11718" y="3746"/>
                </a:cubicBezTo>
                <a:close/>
                <a:moveTo>
                  <a:pt x="36" y="3786"/>
                </a:moveTo>
                <a:cubicBezTo>
                  <a:pt x="16" y="3786"/>
                  <a:pt x="0" y="3813"/>
                  <a:pt x="0" y="3846"/>
                </a:cubicBezTo>
                <a:cubicBezTo>
                  <a:pt x="0" y="3879"/>
                  <a:pt x="16" y="3906"/>
                  <a:pt x="36" y="3906"/>
                </a:cubicBezTo>
                <a:cubicBezTo>
                  <a:pt x="56" y="3906"/>
                  <a:pt x="72" y="3879"/>
                  <a:pt x="72" y="3846"/>
                </a:cubicBezTo>
                <a:cubicBezTo>
                  <a:pt x="72" y="3813"/>
                  <a:pt x="56" y="3786"/>
                  <a:pt x="36" y="3786"/>
                </a:cubicBezTo>
                <a:close/>
                <a:moveTo>
                  <a:pt x="36" y="4105"/>
                </a:moveTo>
                <a:cubicBezTo>
                  <a:pt x="15" y="4105"/>
                  <a:pt x="0" y="4231"/>
                  <a:pt x="0" y="4404"/>
                </a:cubicBezTo>
                <a:cubicBezTo>
                  <a:pt x="0" y="4577"/>
                  <a:pt x="15" y="4702"/>
                  <a:pt x="36" y="4702"/>
                </a:cubicBezTo>
                <a:cubicBezTo>
                  <a:pt x="58" y="4702"/>
                  <a:pt x="72" y="4577"/>
                  <a:pt x="72" y="4404"/>
                </a:cubicBezTo>
                <a:cubicBezTo>
                  <a:pt x="72" y="4231"/>
                  <a:pt x="58" y="4105"/>
                  <a:pt x="36" y="4105"/>
                </a:cubicBezTo>
                <a:close/>
                <a:moveTo>
                  <a:pt x="11718" y="4543"/>
                </a:moveTo>
                <a:cubicBezTo>
                  <a:pt x="11698" y="4543"/>
                  <a:pt x="11682" y="4570"/>
                  <a:pt x="11682" y="4603"/>
                </a:cubicBezTo>
                <a:cubicBezTo>
                  <a:pt x="11682" y="4636"/>
                  <a:pt x="11698" y="4663"/>
                  <a:pt x="11718" y="4663"/>
                </a:cubicBezTo>
                <a:cubicBezTo>
                  <a:pt x="11739" y="4663"/>
                  <a:pt x="11754" y="4636"/>
                  <a:pt x="11754" y="4603"/>
                </a:cubicBezTo>
                <a:cubicBezTo>
                  <a:pt x="11754" y="4570"/>
                  <a:pt x="11738" y="4543"/>
                  <a:pt x="11718" y="4543"/>
                </a:cubicBezTo>
                <a:close/>
                <a:moveTo>
                  <a:pt x="11718" y="4862"/>
                </a:moveTo>
                <a:cubicBezTo>
                  <a:pt x="11698" y="4862"/>
                  <a:pt x="11682" y="4981"/>
                  <a:pt x="11682" y="5141"/>
                </a:cubicBezTo>
                <a:cubicBezTo>
                  <a:pt x="11682" y="5300"/>
                  <a:pt x="11698" y="5420"/>
                  <a:pt x="11718" y="5420"/>
                </a:cubicBezTo>
                <a:cubicBezTo>
                  <a:pt x="11739" y="5420"/>
                  <a:pt x="11754" y="5300"/>
                  <a:pt x="11754" y="5141"/>
                </a:cubicBezTo>
                <a:cubicBezTo>
                  <a:pt x="11754" y="4981"/>
                  <a:pt x="11739" y="4862"/>
                  <a:pt x="11718" y="4862"/>
                </a:cubicBezTo>
                <a:close/>
                <a:moveTo>
                  <a:pt x="36" y="4902"/>
                </a:moveTo>
                <a:cubicBezTo>
                  <a:pt x="16" y="4902"/>
                  <a:pt x="0" y="4929"/>
                  <a:pt x="0" y="4962"/>
                </a:cubicBezTo>
                <a:cubicBezTo>
                  <a:pt x="0" y="4995"/>
                  <a:pt x="16" y="5021"/>
                  <a:pt x="36" y="5021"/>
                </a:cubicBezTo>
                <a:cubicBezTo>
                  <a:pt x="56" y="5021"/>
                  <a:pt x="72" y="4995"/>
                  <a:pt x="72" y="4962"/>
                </a:cubicBezTo>
                <a:cubicBezTo>
                  <a:pt x="72" y="4929"/>
                  <a:pt x="56" y="4902"/>
                  <a:pt x="36" y="4902"/>
                </a:cubicBezTo>
                <a:close/>
                <a:moveTo>
                  <a:pt x="36" y="5221"/>
                </a:moveTo>
                <a:cubicBezTo>
                  <a:pt x="16" y="5221"/>
                  <a:pt x="0" y="5340"/>
                  <a:pt x="0" y="5500"/>
                </a:cubicBezTo>
                <a:cubicBezTo>
                  <a:pt x="0" y="5659"/>
                  <a:pt x="16" y="5778"/>
                  <a:pt x="36" y="5778"/>
                </a:cubicBezTo>
                <a:cubicBezTo>
                  <a:pt x="57" y="5778"/>
                  <a:pt x="72" y="5659"/>
                  <a:pt x="72" y="5500"/>
                </a:cubicBezTo>
                <a:cubicBezTo>
                  <a:pt x="72" y="5340"/>
                  <a:pt x="57" y="5221"/>
                  <a:pt x="36" y="5221"/>
                </a:cubicBezTo>
                <a:close/>
                <a:moveTo>
                  <a:pt x="11718" y="5619"/>
                </a:moveTo>
                <a:cubicBezTo>
                  <a:pt x="11698" y="5619"/>
                  <a:pt x="11682" y="5656"/>
                  <a:pt x="11682" y="5701"/>
                </a:cubicBezTo>
                <a:cubicBezTo>
                  <a:pt x="11682" y="5747"/>
                  <a:pt x="11698" y="5772"/>
                  <a:pt x="11718" y="5759"/>
                </a:cubicBezTo>
                <a:cubicBezTo>
                  <a:pt x="11739" y="5745"/>
                  <a:pt x="11754" y="5708"/>
                  <a:pt x="11754" y="5676"/>
                </a:cubicBezTo>
                <a:cubicBezTo>
                  <a:pt x="11754" y="5645"/>
                  <a:pt x="11738" y="5619"/>
                  <a:pt x="11718" y="5619"/>
                </a:cubicBezTo>
                <a:close/>
                <a:moveTo>
                  <a:pt x="11718" y="5938"/>
                </a:moveTo>
                <a:cubicBezTo>
                  <a:pt x="11697" y="5938"/>
                  <a:pt x="11682" y="6064"/>
                  <a:pt x="11682" y="6237"/>
                </a:cubicBezTo>
                <a:cubicBezTo>
                  <a:pt x="11682" y="6410"/>
                  <a:pt x="11697" y="6535"/>
                  <a:pt x="11718" y="6535"/>
                </a:cubicBezTo>
                <a:cubicBezTo>
                  <a:pt x="11740" y="6535"/>
                  <a:pt x="11754" y="6410"/>
                  <a:pt x="11754" y="6237"/>
                </a:cubicBezTo>
                <a:cubicBezTo>
                  <a:pt x="11754" y="6064"/>
                  <a:pt x="11740" y="5938"/>
                  <a:pt x="11718" y="5938"/>
                </a:cubicBezTo>
                <a:close/>
                <a:moveTo>
                  <a:pt x="36" y="5978"/>
                </a:moveTo>
                <a:cubicBezTo>
                  <a:pt x="16" y="5978"/>
                  <a:pt x="0" y="6014"/>
                  <a:pt x="0" y="6058"/>
                </a:cubicBezTo>
                <a:cubicBezTo>
                  <a:pt x="0" y="6101"/>
                  <a:pt x="16" y="6137"/>
                  <a:pt x="36" y="6137"/>
                </a:cubicBezTo>
                <a:cubicBezTo>
                  <a:pt x="56" y="6137"/>
                  <a:pt x="72" y="6101"/>
                  <a:pt x="72" y="6058"/>
                </a:cubicBezTo>
                <a:cubicBezTo>
                  <a:pt x="72" y="6014"/>
                  <a:pt x="56" y="5978"/>
                  <a:pt x="36" y="5978"/>
                </a:cubicBezTo>
                <a:close/>
                <a:moveTo>
                  <a:pt x="36" y="6297"/>
                </a:moveTo>
                <a:cubicBezTo>
                  <a:pt x="15" y="6297"/>
                  <a:pt x="0" y="6422"/>
                  <a:pt x="0" y="6595"/>
                </a:cubicBezTo>
                <a:cubicBezTo>
                  <a:pt x="0" y="6768"/>
                  <a:pt x="15" y="6894"/>
                  <a:pt x="36" y="6894"/>
                </a:cubicBezTo>
                <a:cubicBezTo>
                  <a:pt x="58" y="6894"/>
                  <a:pt x="72" y="6768"/>
                  <a:pt x="72" y="6595"/>
                </a:cubicBezTo>
                <a:cubicBezTo>
                  <a:pt x="72" y="6422"/>
                  <a:pt x="58" y="6297"/>
                  <a:pt x="36" y="6297"/>
                </a:cubicBezTo>
                <a:close/>
                <a:moveTo>
                  <a:pt x="11718" y="6735"/>
                </a:moveTo>
                <a:cubicBezTo>
                  <a:pt x="11698" y="6735"/>
                  <a:pt x="11682" y="6762"/>
                  <a:pt x="11682" y="6795"/>
                </a:cubicBezTo>
                <a:cubicBezTo>
                  <a:pt x="11682" y="6828"/>
                  <a:pt x="11698" y="6855"/>
                  <a:pt x="11718" y="6855"/>
                </a:cubicBezTo>
                <a:cubicBezTo>
                  <a:pt x="11739" y="6855"/>
                  <a:pt x="11754" y="6828"/>
                  <a:pt x="11754" y="6795"/>
                </a:cubicBezTo>
                <a:cubicBezTo>
                  <a:pt x="11754" y="6762"/>
                  <a:pt x="11738" y="6735"/>
                  <a:pt x="11718" y="6735"/>
                </a:cubicBezTo>
                <a:close/>
                <a:moveTo>
                  <a:pt x="36" y="7093"/>
                </a:moveTo>
                <a:cubicBezTo>
                  <a:pt x="16" y="7093"/>
                  <a:pt x="0" y="7120"/>
                  <a:pt x="0" y="7153"/>
                </a:cubicBezTo>
                <a:cubicBezTo>
                  <a:pt x="0" y="7186"/>
                  <a:pt x="16" y="7213"/>
                  <a:pt x="36" y="7213"/>
                </a:cubicBezTo>
                <a:cubicBezTo>
                  <a:pt x="56" y="7213"/>
                  <a:pt x="72" y="7186"/>
                  <a:pt x="72" y="7153"/>
                </a:cubicBezTo>
                <a:cubicBezTo>
                  <a:pt x="72" y="7120"/>
                  <a:pt x="56" y="7093"/>
                  <a:pt x="36" y="7093"/>
                </a:cubicBezTo>
                <a:close/>
                <a:moveTo>
                  <a:pt x="36" y="7412"/>
                </a:moveTo>
                <a:cubicBezTo>
                  <a:pt x="15" y="7412"/>
                  <a:pt x="0" y="7539"/>
                  <a:pt x="0" y="7711"/>
                </a:cubicBezTo>
                <a:cubicBezTo>
                  <a:pt x="0" y="7884"/>
                  <a:pt x="15" y="8010"/>
                  <a:pt x="36" y="8010"/>
                </a:cubicBezTo>
                <a:cubicBezTo>
                  <a:pt x="58" y="8010"/>
                  <a:pt x="72" y="7884"/>
                  <a:pt x="72" y="7711"/>
                </a:cubicBezTo>
                <a:cubicBezTo>
                  <a:pt x="72" y="7539"/>
                  <a:pt x="58" y="7412"/>
                  <a:pt x="36" y="7412"/>
                </a:cubicBezTo>
                <a:close/>
                <a:moveTo>
                  <a:pt x="11718" y="7831"/>
                </a:moveTo>
                <a:cubicBezTo>
                  <a:pt x="11698" y="7817"/>
                  <a:pt x="11682" y="7843"/>
                  <a:pt x="11682" y="7888"/>
                </a:cubicBezTo>
                <a:cubicBezTo>
                  <a:pt x="11682" y="7933"/>
                  <a:pt x="11698" y="7970"/>
                  <a:pt x="11718" y="7970"/>
                </a:cubicBezTo>
                <a:cubicBezTo>
                  <a:pt x="11739" y="7970"/>
                  <a:pt x="11754" y="7945"/>
                  <a:pt x="11754" y="7913"/>
                </a:cubicBezTo>
                <a:cubicBezTo>
                  <a:pt x="11754" y="7882"/>
                  <a:pt x="11738" y="7845"/>
                  <a:pt x="11718" y="7831"/>
                </a:cubicBezTo>
                <a:close/>
                <a:moveTo>
                  <a:pt x="11718" y="8169"/>
                </a:moveTo>
                <a:cubicBezTo>
                  <a:pt x="11698" y="8169"/>
                  <a:pt x="11682" y="8290"/>
                  <a:pt x="11682" y="8449"/>
                </a:cubicBezTo>
                <a:cubicBezTo>
                  <a:pt x="11682" y="8608"/>
                  <a:pt x="11698" y="8727"/>
                  <a:pt x="11718" y="8727"/>
                </a:cubicBezTo>
                <a:cubicBezTo>
                  <a:pt x="11739" y="8728"/>
                  <a:pt x="11754" y="8608"/>
                  <a:pt x="11754" y="8449"/>
                </a:cubicBezTo>
                <a:cubicBezTo>
                  <a:pt x="11754" y="8290"/>
                  <a:pt x="11739" y="8169"/>
                  <a:pt x="11718" y="8169"/>
                </a:cubicBezTo>
                <a:close/>
                <a:moveTo>
                  <a:pt x="36" y="8210"/>
                </a:moveTo>
                <a:cubicBezTo>
                  <a:pt x="16" y="8210"/>
                  <a:pt x="0" y="8237"/>
                  <a:pt x="0" y="8269"/>
                </a:cubicBezTo>
                <a:cubicBezTo>
                  <a:pt x="0" y="8302"/>
                  <a:pt x="16" y="8329"/>
                  <a:pt x="36" y="8329"/>
                </a:cubicBezTo>
                <a:cubicBezTo>
                  <a:pt x="56" y="8329"/>
                  <a:pt x="72" y="8302"/>
                  <a:pt x="72" y="8269"/>
                </a:cubicBezTo>
                <a:cubicBezTo>
                  <a:pt x="72" y="8237"/>
                  <a:pt x="56" y="8210"/>
                  <a:pt x="36" y="8210"/>
                </a:cubicBezTo>
                <a:close/>
                <a:moveTo>
                  <a:pt x="36" y="8528"/>
                </a:moveTo>
                <a:cubicBezTo>
                  <a:pt x="16" y="8528"/>
                  <a:pt x="0" y="8648"/>
                  <a:pt x="0" y="8807"/>
                </a:cubicBezTo>
                <a:cubicBezTo>
                  <a:pt x="0" y="8966"/>
                  <a:pt x="16" y="9086"/>
                  <a:pt x="36" y="9086"/>
                </a:cubicBezTo>
                <a:cubicBezTo>
                  <a:pt x="57" y="9086"/>
                  <a:pt x="72" y="8966"/>
                  <a:pt x="72" y="8807"/>
                </a:cubicBezTo>
                <a:cubicBezTo>
                  <a:pt x="72" y="8648"/>
                  <a:pt x="57" y="8528"/>
                  <a:pt x="36" y="8528"/>
                </a:cubicBezTo>
                <a:close/>
                <a:moveTo>
                  <a:pt x="11718" y="8927"/>
                </a:moveTo>
                <a:cubicBezTo>
                  <a:pt x="11698" y="8927"/>
                  <a:pt x="11682" y="8954"/>
                  <a:pt x="11682" y="8986"/>
                </a:cubicBezTo>
                <a:cubicBezTo>
                  <a:pt x="11682" y="9019"/>
                  <a:pt x="11698" y="9046"/>
                  <a:pt x="11718" y="9046"/>
                </a:cubicBezTo>
                <a:cubicBezTo>
                  <a:pt x="11739" y="9046"/>
                  <a:pt x="11754" y="9019"/>
                  <a:pt x="11754" y="8986"/>
                </a:cubicBezTo>
                <a:cubicBezTo>
                  <a:pt x="11754" y="8954"/>
                  <a:pt x="11738" y="8927"/>
                  <a:pt x="11718" y="8927"/>
                </a:cubicBezTo>
                <a:close/>
                <a:moveTo>
                  <a:pt x="11718" y="9245"/>
                </a:moveTo>
                <a:cubicBezTo>
                  <a:pt x="11697" y="9245"/>
                  <a:pt x="11682" y="9372"/>
                  <a:pt x="11682" y="9545"/>
                </a:cubicBezTo>
                <a:cubicBezTo>
                  <a:pt x="11682" y="9717"/>
                  <a:pt x="11697" y="9844"/>
                  <a:pt x="11718" y="9844"/>
                </a:cubicBezTo>
                <a:cubicBezTo>
                  <a:pt x="11740" y="9844"/>
                  <a:pt x="11754" y="9717"/>
                  <a:pt x="11754" y="9545"/>
                </a:cubicBezTo>
                <a:cubicBezTo>
                  <a:pt x="11754" y="9372"/>
                  <a:pt x="11740" y="9245"/>
                  <a:pt x="11718" y="9245"/>
                </a:cubicBezTo>
                <a:close/>
                <a:moveTo>
                  <a:pt x="39" y="9284"/>
                </a:moveTo>
                <a:cubicBezTo>
                  <a:pt x="31" y="9283"/>
                  <a:pt x="23" y="9287"/>
                  <a:pt x="13" y="9297"/>
                </a:cubicBezTo>
                <a:cubicBezTo>
                  <a:pt x="1" y="9310"/>
                  <a:pt x="4" y="9354"/>
                  <a:pt x="19" y="9393"/>
                </a:cubicBezTo>
                <a:cubicBezTo>
                  <a:pt x="46" y="9461"/>
                  <a:pt x="48" y="9462"/>
                  <a:pt x="63" y="9392"/>
                </a:cubicBezTo>
                <a:cubicBezTo>
                  <a:pt x="76" y="9333"/>
                  <a:pt x="62" y="9286"/>
                  <a:pt x="39" y="9284"/>
                </a:cubicBezTo>
                <a:close/>
                <a:moveTo>
                  <a:pt x="36" y="9604"/>
                </a:moveTo>
                <a:cubicBezTo>
                  <a:pt x="15" y="9604"/>
                  <a:pt x="0" y="9731"/>
                  <a:pt x="0" y="9904"/>
                </a:cubicBezTo>
                <a:cubicBezTo>
                  <a:pt x="0" y="10076"/>
                  <a:pt x="15" y="10203"/>
                  <a:pt x="36" y="10203"/>
                </a:cubicBezTo>
                <a:cubicBezTo>
                  <a:pt x="58" y="10203"/>
                  <a:pt x="72" y="10076"/>
                  <a:pt x="72" y="9904"/>
                </a:cubicBezTo>
                <a:cubicBezTo>
                  <a:pt x="72" y="9731"/>
                  <a:pt x="58" y="9604"/>
                  <a:pt x="36" y="9604"/>
                </a:cubicBezTo>
                <a:close/>
                <a:moveTo>
                  <a:pt x="11718" y="10043"/>
                </a:moveTo>
                <a:cubicBezTo>
                  <a:pt x="11698" y="10043"/>
                  <a:pt x="11682" y="10070"/>
                  <a:pt x="11682" y="10103"/>
                </a:cubicBezTo>
                <a:cubicBezTo>
                  <a:pt x="11682" y="10136"/>
                  <a:pt x="11698" y="10162"/>
                  <a:pt x="11718" y="10162"/>
                </a:cubicBezTo>
                <a:cubicBezTo>
                  <a:pt x="11739" y="10162"/>
                  <a:pt x="11754" y="10136"/>
                  <a:pt x="11754" y="10103"/>
                </a:cubicBezTo>
                <a:cubicBezTo>
                  <a:pt x="11754" y="10070"/>
                  <a:pt x="11738" y="10043"/>
                  <a:pt x="11718" y="10043"/>
                </a:cubicBezTo>
                <a:close/>
                <a:moveTo>
                  <a:pt x="11718" y="10362"/>
                </a:moveTo>
                <a:cubicBezTo>
                  <a:pt x="11697" y="10362"/>
                  <a:pt x="11682" y="10488"/>
                  <a:pt x="11682" y="10663"/>
                </a:cubicBezTo>
                <a:cubicBezTo>
                  <a:pt x="11682" y="10853"/>
                  <a:pt x="11695" y="10955"/>
                  <a:pt x="11718" y="10939"/>
                </a:cubicBezTo>
                <a:cubicBezTo>
                  <a:pt x="11739" y="10926"/>
                  <a:pt x="11754" y="10790"/>
                  <a:pt x="11754" y="10638"/>
                </a:cubicBezTo>
                <a:cubicBezTo>
                  <a:pt x="11754" y="10480"/>
                  <a:pt x="11739" y="10362"/>
                  <a:pt x="11718" y="10362"/>
                </a:cubicBezTo>
                <a:close/>
                <a:moveTo>
                  <a:pt x="36" y="10402"/>
                </a:moveTo>
                <a:cubicBezTo>
                  <a:pt x="16" y="10402"/>
                  <a:pt x="0" y="10429"/>
                  <a:pt x="0" y="10462"/>
                </a:cubicBezTo>
                <a:cubicBezTo>
                  <a:pt x="0" y="10494"/>
                  <a:pt x="16" y="10521"/>
                  <a:pt x="36" y="10521"/>
                </a:cubicBezTo>
                <a:cubicBezTo>
                  <a:pt x="56" y="10521"/>
                  <a:pt x="72" y="10494"/>
                  <a:pt x="72" y="10462"/>
                </a:cubicBezTo>
                <a:cubicBezTo>
                  <a:pt x="72" y="10429"/>
                  <a:pt x="56" y="10402"/>
                  <a:pt x="36" y="10402"/>
                </a:cubicBezTo>
                <a:close/>
                <a:moveTo>
                  <a:pt x="36" y="10721"/>
                </a:moveTo>
                <a:cubicBezTo>
                  <a:pt x="15" y="10721"/>
                  <a:pt x="0" y="10846"/>
                  <a:pt x="0" y="11019"/>
                </a:cubicBezTo>
                <a:cubicBezTo>
                  <a:pt x="0" y="11191"/>
                  <a:pt x="15" y="11318"/>
                  <a:pt x="36" y="11318"/>
                </a:cubicBezTo>
                <a:cubicBezTo>
                  <a:pt x="58" y="11318"/>
                  <a:pt x="72" y="11191"/>
                  <a:pt x="72" y="11019"/>
                </a:cubicBezTo>
                <a:cubicBezTo>
                  <a:pt x="72" y="10846"/>
                  <a:pt x="58" y="10721"/>
                  <a:pt x="36" y="10721"/>
                </a:cubicBezTo>
                <a:close/>
                <a:moveTo>
                  <a:pt x="11718" y="11119"/>
                </a:moveTo>
                <a:cubicBezTo>
                  <a:pt x="11698" y="11119"/>
                  <a:pt x="11682" y="11154"/>
                  <a:pt x="11682" y="11198"/>
                </a:cubicBezTo>
                <a:cubicBezTo>
                  <a:pt x="11682" y="11242"/>
                  <a:pt x="11698" y="11279"/>
                  <a:pt x="11718" y="11279"/>
                </a:cubicBezTo>
                <a:cubicBezTo>
                  <a:pt x="11739" y="11279"/>
                  <a:pt x="11754" y="11242"/>
                  <a:pt x="11754" y="11198"/>
                </a:cubicBezTo>
                <a:cubicBezTo>
                  <a:pt x="11754" y="11154"/>
                  <a:pt x="11738" y="11119"/>
                  <a:pt x="11718" y="11119"/>
                </a:cubicBezTo>
                <a:close/>
                <a:moveTo>
                  <a:pt x="13682" y="11225"/>
                </a:moveTo>
                <a:lnTo>
                  <a:pt x="12775" y="11226"/>
                </a:lnTo>
                <a:lnTo>
                  <a:pt x="12667" y="11339"/>
                </a:lnTo>
                <a:cubicBezTo>
                  <a:pt x="12558" y="11453"/>
                  <a:pt x="12558" y="11454"/>
                  <a:pt x="12558" y="11926"/>
                </a:cubicBezTo>
                <a:cubicBezTo>
                  <a:pt x="12558" y="12374"/>
                  <a:pt x="12563" y="12403"/>
                  <a:pt x="12648" y="12496"/>
                </a:cubicBezTo>
                <a:lnTo>
                  <a:pt x="12737" y="12593"/>
                </a:lnTo>
                <a:lnTo>
                  <a:pt x="13686" y="12593"/>
                </a:lnTo>
                <a:lnTo>
                  <a:pt x="14635" y="12593"/>
                </a:lnTo>
                <a:lnTo>
                  <a:pt x="14737" y="12498"/>
                </a:lnTo>
                <a:cubicBezTo>
                  <a:pt x="14834" y="12407"/>
                  <a:pt x="14840" y="12380"/>
                  <a:pt x="14852" y="12016"/>
                </a:cubicBezTo>
                <a:cubicBezTo>
                  <a:pt x="14879" y="11210"/>
                  <a:pt x="14902" y="11225"/>
                  <a:pt x="13682" y="11225"/>
                </a:cubicBezTo>
                <a:close/>
                <a:moveTo>
                  <a:pt x="11718" y="11457"/>
                </a:moveTo>
                <a:cubicBezTo>
                  <a:pt x="11695" y="11442"/>
                  <a:pt x="11682" y="11543"/>
                  <a:pt x="11682" y="11734"/>
                </a:cubicBezTo>
                <a:cubicBezTo>
                  <a:pt x="11682" y="11908"/>
                  <a:pt x="11697" y="12036"/>
                  <a:pt x="11718" y="12036"/>
                </a:cubicBezTo>
                <a:cubicBezTo>
                  <a:pt x="11739" y="12036"/>
                  <a:pt x="11754" y="11917"/>
                  <a:pt x="11754" y="11759"/>
                </a:cubicBezTo>
                <a:cubicBezTo>
                  <a:pt x="11754" y="11607"/>
                  <a:pt x="11738" y="11471"/>
                  <a:pt x="11718" y="11457"/>
                </a:cubicBezTo>
                <a:close/>
                <a:moveTo>
                  <a:pt x="36" y="11497"/>
                </a:moveTo>
                <a:cubicBezTo>
                  <a:pt x="16" y="11511"/>
                  <a:pt x="0" y="11548"/>
                  <a:pt x="0" y="11580"/>
                </a:cubicBezTo>
                <a:cubicBezTo>
                  <a:pt x="0" y="11611"/>
                  <a:pt x="16" y="11637"/>
                  <a:pt x="36" y="11637"/>
                </a:cubicBezTo>
                <a:cubicBezTo>
                  <a:pt x="56" y="11637"/>
                  <a:pt x="72" y="11600"/>
                  <a:pt x="72" y="11554"/>
                </a:cubicBezTo>
                <a:cubicBezTo>
                  <a:pt x="72" y="11509"/>
                  <a:pt x="56" y="11484"/>
                  <a:pt x="36" y="11497"/>
                </a:cubicBezTo>
                <a:close/>
                <a:moveTo>
                  <a:pt x="17870" y="11517"/>
                </a:moveTo>
                <a:cubicBezTo>
                  <a:pt x="17840" y="11517"/>
                  <a:pt x="17815" y="11544"/>
                  <a:pt x="17815" y="11576"/>
                </a:cubicBezTo>
                <a:cubicBezTo>
                  <a:pt x="17815" y="11644"/>
                  <a:pt x="17705" y="11716"/>
                  <a:pt x="17602" y="11716"/>
                </a:cubicBezTo>
                <a:cubicBezTo>
                  <a:pt x="17562" y="11716"/>
                  <a:pt x="17520" y="11746"/>
                  <a:pt x="17508" y="11782"/>
                </a:cubicBezTo>
                <a:cubicBezTo>
                  <a:pt x="17487" y="11841"/>
                  <a:pt x="17475" y="11838"/>
                  <a:pt x="17407" y="11759"/>
                </a:cubicBezTo>
                <a:cubicBezTo>
                  <a:pt x="17350" y="11692"/>
                  <a:pt x="17307" y="11676"/>
                  <a:pt x="17235" y="11696"/>
                </a:cubicBezTo>
                <a:cubicBezTo>
                  <a:pt x="17183" y="11710"/>
                  <a:pt x="17096" y="11719"/>
                  <a:pt x="17043" y="11718"/>
                </a:cubicBezTo>
                <a:cubicBezTo>
                  <a:pt x="16984" y="11716"/>
                  <a:pt x="16937" y="11743"/>
                  <a:pt x="16922" y="11786"/>
                </a:cubicBezTo>
                <a:cubicBezTo>
                  <a:pt x="16899" y="11851"/>
                  <a:pt x="16893" y="11850"/>
                  <a:pt x="16844" y="11777"/>
                </a:cubicBezTo>
                <a:cubicBezTo>
                  <a:pt x="16798" y="11709"/>
                  <a:pt x="16781" y="11706"/>
                  <a:pt x="16714" y="11751"/>
                </a:cubicBezTo>
                <a:cubicBezTo>
                  <a:pt x="16660" y="11788"/>
                  <a:pt x="16627" y="11791"/>
                  <a:pt x="16599" y="11760"/>
                </a:cubicBezTo>
                <a:cubicBezTo>
                  <a:pt x="16577" y="11736"/>
                  <a:pt x="16522" y="11716"/>
                  <a:pt x="16477" y="11716"/>
                </a:cubicBezTo>
                <a:cubicBezTo>
                  <a:pt x="16432" y="11716"/>
                  <a:pt x="16380" y="11687"/>
                  <a:pt x="16362" y="11652"/>
                </a:cubicBezTo>
                <a:cubicBezTo>
                  <a:pt x="16332" y="11593"/>
                  <a:pt x="16320" y="11594"/>
                  <a:pt x="16250" y="11670"/>
                </a:cubicBezTo>
                <a:cubicBezTo>
                  <a:pt x="16186" y="11741"/>
                  <a:pt x="16158" y="11748"/>
                  <a:pt x="16086" y="11711"/>
                </a:cubicBezTo>
                <a:cubicBezTo>
                  <a:pt x="15944" y="11641"/>
                  <a:pt x="15843" y="11726"/>
                  <a:pt x="15843" y="11914"/>
                </a:cubicBezTo>
                <a:cubicBezTo>
                  <a:pt x="15843" y="12001"/>
                  <a:pt x="15863" y="12078"/>
                  <a:pt x="15889" y="12089"/>
                </a:cubicBezTo>
                <a:cubicBezTo>
                  <a:pt x="15969" y="12124"/>
                  <a:pt x="16135" y="12117"/>
                  <a:pt x="16135" y="12078"/>
                </a:cubicBezTo>
                <a:cubicBezTo>
                  <a:pt x="16135" y="12057"/>
                  <a:pt x="16090" y="12035"/>
                  <a:pt x="16035" y="12028"/>
                </a:cubicBezTo>
                <a:cubicBezTo>
                  <a:pt x="15888" y="12010"/>
                  <a:pt x="15913" y="11938"/>
                  <a:pt x="16072" y="11924"/>
                </a:cubicBezTo>
                <a:cubicBezTo>
                  <a:pt x="16190" y="11913"/>
                  <a:pt x="16214" y="11925"/>
                  <a:pt x="16244" y="12013"/>
                </a:cubicBezTo>
                <a:cubicBezTo>
                  <a:pt x="16290" y="12144"/>
                  <a:pt x="16446" y="12156"/>
                  <a:pt x="16476" y="12031"/>
                </a:cubicBezTo>
                <a:cubicBezTo>
                  <a:pt x="16497" y="11940"/>
                  <a:pt x="16574" y="11962"/>
                  <a:pt x="16574" y="12060"/>
                </a:cubicBezTo>
                <a:cubicBezTo>
                  <a:pt x="16574" y="12155"/>
                  <a:pt x="16695" y="12107"/>
                  <a:pt x="16718" y="12003"/>
                </a:cubicBezTo>
                <a:cubicBezTo>
                  <a:pt x="16746" y="11874"/>
                  <a:pt x="16809" y="11875"/>
                  <a:pt x="16822" y="12006"/>
                </a:cubicBezTo>
                <a:cubicBezTo>
                  <a:pt x="16829" y="12070"/>
                  <a:pt x="16857" y="12115"/>
                  <a:pt x="16887" y="12115"/>
                </a:cubicBezTo>
                <a:cubicBezTo>
                  <a:pt x="16917" y="12115"/>
                  <a:pt x="16958" y="12066"/>
                  <a:pt x="16979" y="12006"/>
                </a:cubicBezTo>
                <a:lnTo>
                  <a:pt x="17017" y="11896"/>
                </a:lnTo>
                <a:lnTo>
                  <a:pt x="17090" y="12006"/>
                </a:lnTo>
                <a:cubicBezTo>
                  <a:pt x="17183" y="12145"/>
                  <a:pt x="17343" y="12154"/>
                  <a:pt x="17425" y="12026"/>
                </a:cubicBezTo>
                <a:lnTo>
                  <a:pt x="17484" y="11936"/>
                </a:lnTo>
                <a:lnTo>
                  <a:pt x="17508" y="12026"/>
                </a:lnTo>
                <a:cubicBezTo>
                  <a:pt x="17539" y="12143"/>
                  <a:pt x="17596" y="12141"/>
                  <a:pt x="17596" y="12023"/>
                </a:cubicBezTo>
                <a:cubicBezTo>
                  <a:pt x="17596" y="11893"/>
                  <a:pt x="17682" y="11778"/>
                  <a:pt x="17755" y="11809"/>
                </a:cubicBezTo>
                <a:cubicBezTo>
                  <a:pt x="17795" y="11825"/>
                  <a:pt x="17815" y="11880"/>
                  <a:pt x="17815" y="11974"/>
                </a:cubicBezTo>
                <a:cubicBezTo>
                  <a:pt x="17815" y="12123"/>
                  <a:pt x="17896" y="12173"/>
                  <a:pt x="17939" y="12050"/>
                </a:cubicBezTo>
                <a:cubicBezTo>
                  <a:pt x="17960" y="11990"/>
                  <a:pt x="17968" y="11990"/>
                  <a:pt x="18033" y="12054"/>
                </a:cubicBezTo>
                <a:cubicBezTo>
                  <a:pt x="18143" y="12163"/>
                  <a:pt x="18197" y="12110"/>
                  <a:pt x="18105" y="11983"/>
                </a:cubicBezTo>
                <a:cubicBezTo>
                  <a:pt x="18029" y="11877"/>
                  <a:pt x="18028" y="11869"/>
                  <a:pt x="18090" y="11795"/>
                </a:cubicBezTo>
                <a:cubicBezTo>
                  <a:pt x="18147" y="11726"/>
                  <a:pt x="18147" y="11716"/>
                  <a:pt x="18096" y="11716"/>
                </a:cubicBezTo>
                <a:cubicBezTo>
                  <a:pt x="18064" y="11716"/>
                  <a:pt x="18028" y="11735"/>
                  <a:pt x="18016" y="11757"/>
                </a:cubicBezTo>
                <a:cubicBezTo>
                  <a:pt x="17976" y="11827"/>
                  <a:pt x="17925" y="11757"/>
                  <a:pt x="17925" y="11635"/>
                </a:cubicBezTo>
                <a:cubicBezTo>
                  <a:pt x="17925" y="11557"/>
                  <a:pt x="17906" y="11517"/>
                  <a:pt x="17870" y="11517"/>
                </a:cubicBezTo>
                <a:close/>
                <a:moveTo>
                  <a:pt x="20406" y="11517"/>
                </a:moveTo>
                <a:cubicBezTo>
                  <a:pt x="20389" y="11517"/>
                  <a:pt x="20370" y="11557"/>
                  <a:pt x="20364" y="11607"/>
                </a:cubicBezTo>
                <a:cubicBezTo>
                  <a:pt x="20356" y="11672"/>
                  <a:pt x="20331" y="11694"/>
                  <a:pt x="20276" y="11685"/>
                </a:cubicBezTo>
                <a:cubicBezTo>
                  <a:pt x="20234" y="11679"/>
                  <a:pt x="20178" y="11701"/>
                  <a:pt x="20153" y="11734"/>
                </a:cubicBezTo>
                <a:cubicBezTo>
                  <a:pt x="20115" y="11785"/>
                  <a:pt x="20096" y="11785"/>
                  <a:pt x="20029" y="11739"/>
                </a:cubicBezTo>
                <a:cubicBezTo>
                  <a:pt x="19976" y="11703"/>
                  <a:pt x="19878" y="11692"/>
                  <a:pt x="19724" y="11706"/>
                </a:cubicBezTo>
                <a:lnTo>
                  <a:pt x="19498" y="11725"/>
                </a:lnTo>
                <a:lnTo>
                  <a:pt x="19487" y="11870"/>
                </a:lnTo>
                <a:cubicBezTo>
                  <a:pt x="19472" y="12073"/>
                  <a:pt x="19371" y="12069"/>
                  <a:pt x="19355" y="11866"/>
                </a:cubicBezTo>
                <a:cubicBezTo>
                  <a:pt x="19344" y="11722"/>
                  <a:pt x="19273" y="11664"/>
                  <a:pt x="19221" y="11756"/>
                </a:cubicBezTo>
                <a:cubicBezTo>
                  <a:pt x="19207" y="11780"/>
                  <a:pt x="19163" y="11770"/>
                  <a:pt x="19108" y="11730"/>
                </a:cubicBezTo>
                <a:cubicBezTo>
                  <a:pt x="19033" y="11677"/>
                  <a:pt x="19000" y="11674"/>
                  <a:pt x="18921" y="11713"/>
                </a:cubicBezTo>
                <a:cubicBezTo>
                  <a:pt x="18835" y="11756"/>
                  <a:pt x="18815" y="11750"/>
                  <a:pt x="18738" y="11659"/>
                </a:cubicBezTo>
                <a:cubicBezTo>
                  <a:pt x="18678" y="11588"/>
                  <a:pt x="18614" y="11557"/>
                  <a:pt x="18525" y="11557"/>
                </a:cubicBezTo>
                <a:lnTo>
                  <a:pt x="18399" y="11557"/>
                </a:lnTo>
                <a:lnTo>
                  <a:pt x="18399" y="11836"/>
                </a:lnTo>
                <a:lnTo>
                  <a:pt x="18399" y="12115"/>
                </a:lnTo>
                <a:lnTo>
                  <a:pt x="18520" y="12115"/>
                </a:lnTo>
                <a:cubicBezTo>
                  <a:pt x="18586" y="12115"/>
                  <a:pt x="18672" y="12090"/>
                  <a:pt x="18710" y="12059"/>
                </a:cubicBezTo>
                <a:cubicBezTo>
                  <a:pt x="18770" y="12011"/>
                  <a:pt x="18791" y="12011"/>
                  <a:pt x="18853" y="12059"/>
                </a:cubicBezTo>
                <a:cubicBezTo>
                  <a:pt x="18967" y="12146"/>
                  <a:pt x="19079" y="12127"/>
                  <a:pt x="19160" y="12006"/>
                </a:cubicBezTo>
                <a:lnTo>
                  <a:pt x="19233" y="11896"/>
                </a:lnTo>
                <a:lnTo>
                  <a:pt x="19270" y="12002"/>
                </a:lnTo>
                <a:cubicBezTo>
                  <a:pt x="19305" y="12102"/>
                  <a:pt x="19321" y="12107"/>
                  <a:pt x="19547" y="12106"/>
                </a:cubicBezTo>
                <a:lnTo>
                  <a:pt x="19786" y="12105"/>
                </a:lnTo>
                <a:lnTo>
                  <a:pt x="19786" y="11975"/>
                </a:lnTo>
                <a:cubicBezTo>
                  <a:pt x="19786" y="11848"/>
                  <a:pt x="19861" y="11732"/>
                  <a:pt x="19908" y="11783"/>
                </a:cubicBezTo>
                <a:cubicBezTo>
                  <a:pt x="19922" y="11798"/>
                  <a:pt x="19932" y="11878"/>
                  <a:pt x="19932" y="11962"/>
                </a:cubicBezTo>
                <a:cubicBezTo>
                  <a:pt x="19932" y="12122"/>
                  <a:pt x="20012" y="12178"/>
                  <a:pt x="20057" y="12050"/>
                </a:cubicBezTo>
                <a:cubicBezTo>
                  <a:pt x="20077" y="11990"/>
                  <a:pt x="20085" y="11990"/>
                  <a:pt x="20143" y="12047"/>
                </a:cubicBezTo>
                <a:cubicBezTo>
                  <a:pt x="20215" y="12118"/>
                  <a:pt x="20433" y="12126"/>
                  <a:pt x="20452" y="12059"/>
                </a:cubicBezTo>
                <a:cubicBezTo>
                  <a:pt x="20476" y="11977"/>
                  <a:pt x="20437" y="11517"/>
                  <a:pt x="20406" y="11517"/>
                </a:cubicBezTo>
                <a:close/>
                <a:moveTo>
                  <a:pt x="15365" y="11557"/>
                </a:moveTo>
                <a:cubicBezTo>
                  <a:pt x="15304" y="11557"/>
                  <a:pt x="15296" y="11588"/>
                  <a:pt x="15296" y="11836"/>
                </a:cubicBezTo>
                <a:cubicBezTo>
                  <a:pt x="15296" y="12057"/>
                  <a:pt x="15307" y="12115"/>
                  <a:pt x="15351" y="12115"/>
                </a:cubicBezTo>
                <a:cubicBezTo>
                  <a:pt x="15387" y="12115"/>
                  <a:pt x="15406" y="12075"/>
                  <a:pt x="15406" y="11998"/>
                </a:cubicBezTo>
                <a:cubicBezTo>
                  <a:pt x="15406" y="11826"/>
                  <a:pt x="15461" y="11818"/>
                  <a:pt x="15546" y="11976"/>
                </a:cubicBezTo>
                <a:cubicBezTo>
                  <a:pt x="15672" y="12208"/>
                  <a:pt x="15734" y="12161"/>
                  <a:pt x="15734" y="11836"/>
                </a:cubicBezTo>
                <a:cubicBezTo>
                  <a:pt x="15734" y="11676"/>
                  <a:pt x="15719" y="11557"/>
                  <a:pt x="15698" y="11557"/>
                </a:cubicBezTo>
                <a:cubicBezTo>
                  <a:pt x="15678" y="11557"/>
                  <a:pt x="15661" y="11610"/>
                  <a:pt x="15661" y="11674"/>
                </a:cubicBezTo>
                <a:cubicBezTo>
                  <a:pt x="15661" y="11848"/>
                  <a:pt x="15598" y="11859"/>
                  <a:pt x="15511" y="11699"/>
                </a:cubicBezTo>
                <a:cubicBezTo>
                  <a:pt x="15466" y="11616"/>
                  <a:pt x="15406" y="11557"/>
                  <a:pt x="15365" y="11557"/>
                </a:cubicBezTo>
                <a:close/>
                <a:moveTo>
                  <a:pt x="20720" y="11682"/>
                </a:moveTo>
                <a:cubicBezTo>
                  <a:pt x="20679" y="11673"/>
                  <a:pt x="20636" y="11684"/>
                  <a:pt x="20594" y="11712"/>
                </a:cubicBezTo>
                <a:cubicBezTo>
                  <a:pt x="20560" y="11736"/>
                  <a:pt x="20557" y="11755"/>
                  <a:pt x="20585" y="11773"/>
                </a:cubicBezTo>
                <a:cubicBezTo>
                  <a:pt x="20613" y="11792"/>
                  <a:pt x="20608" y="11829"/>
                  <a:pt x="20570" y="11893"/>
                </a:cubicBezTo>
                <a:cubicBezTo>
                  <a:pt x="20471" y="12057"/>
                  <a:pt x="20530" y="12109"/>
                  <a:pt x="20809" y="12107"/>
                </a:cubicBezTo>
                <a:lnTo>
                  <a:pt x="21060" y="12105"/>
                </a:lnTo>
                <a:lnTo>
                  <a:pt x="21071" y="11961"/>
                </a:lnTo>
                <a:cubicBezTo>
                  <a:pt x="21086" y="11757"/>
                  <a:pt x="21203" y="11761"/>
                  <a:pt x="21293" y="11968"/>
                </a:cubicBezTo>
                <a:cubicBezTo>
                  <a:pt x="21361" y="12125"/>
                  <a:pt x="21352" y="12195"/>
                  <a:pt x="21263" y="12195"/>
                </a:cubicBezTo>
                <a:cubicBezTo>
                  <a:pt x="21234" y="12195"/>
                  <a:pt x="21209" y="12214"/>
                  <a:pt x="21209" y="12238"/>
                </a:cubicBezTo>
                <a:cubicBezTo>
                  <a:pt x="21209" y="12261"/>
                  <a:pt x="21253" y="12274"/>
                  <a:pt x="21305" y="12267"/>
                </a:cubicBezTo>
                <a:cubicBezTo>
                  <a:pt x="21381" y="12257"/>
                  <a:pt x="21415" y="12217"/>
                  <a:pt x="21466" y="12075"/>
                </a:cubicBezTo>
                <a:cubicBezTo>
                  <a:pt x="21578" y="11759"/>
                  <a:pt x="21585" y="11716"/>
                  <a:pt x="21527" y="11716"/>
                </a:cubicBezTo>
                <a:cubicBezTo>
                  <a:pt x="21498" y="11716"/>
                  <a:pt x="21464" y="11757"/>
                  <a:pt x="21451" y="11806"/>
                </a:cubicBezTo>
                <a:lnTo>
                  <a:pt x="21428" y="11896"/>
                </a:lnTo>
                <a:lnTo>
                  <a:pt x="21352" y="11797"/>
                </a:lnTo>
                <a:cubicBezTo>
                  <a:pt x="21293" y="11720"/>
                  <a:pt x="21246" y="11702"/>
                  <a:pt x="21127" y="11707"/>
                </a:cubicBezTo>
                <a:cubicBezTo>
                  <a:pt x="21031" y="11711"/>
                  <a:pt x="20965" y="11736"/>
                  <a:pt x="20944" y="11778"/>
                </a:cubicBezTo>
                <a:cubicBezTo>
                  <a:pt x="20914" y="11836"/>
                  <a:pt x="20903" y="11835"/>
                  <a:pt x="20839" y="11760"/>
                </a:cubicBezTo>
                <a:cubicBezTo>
                  <a:pt x="20802" y="11716"/>
                  <a:pt x="20762" y="11690"/>
                  <a:pt x="20720" y="11682"/>
                </a:cubicBezTo>
                <a:close/>
                <a:moveTo>
                  <a:pt x="36" y="11836"/>
                </a:moveTo>
                <a:cubicBezTo>
                  <a:pt x="16" y="11836"/>
                  <a:pt x="0" y="11956"/>
                  <a:pt x="0" y="12115"/>
                </a:cubicBezTo>
                <a:cubicBezTo>
                  <a:pt x="0" y="12275"/>
                  <a:pt x="16" y="12394"/>
                  <a:pt x="36" y="12394"/>
                </a:cubicBezTo>
                <a:cubicBezTo>
                  <a:pt x="57" y="12394"/>
                  <a:pt x="72" y="12275"/>
                  <a:pt x="72" y="12115"/>
                </a:cubicBezTo>
                <a:cubicBezTo>
                  <a:pt x="72" y="11956"/>
                  <a:pt x="57" y="11836"/>
                  <a:pt x="36" y="11836"/>
                </a:cubicBezTo>
                <a:close/>
                <a:moveTo>
                  <a:pt x="11718" y="12235"/>
                </a:moveTo>
                <a:cubicBezTo>
                  <a:pt x="11698" y="12235"/>
                  <a:pt x="11682" y="12262"/>
                  <a:pt x="11682" y="12295"/>
                </a:cubicBezTo>
                <a:cubicBezTo>
                  <a:pt x="11682" y="12328"/>
                  <a:pt x="11698" y="12355"/>
                  <a:pt x="11718" y="12355"/>
                </a:cubicBezTo>
                <a:cubicBezTo>
                  <a:pt x="11739" y="12355"/>
                  <a:pt x="11754" y="12328"/>
                  <a:pt x="11754" y="12295"/>
                </a:cubicBezTo>
                <a:cubicBezTo>
                  <a:pt x="11754" y="12262"/>
                  <a:pt x="11738" y="12235"/>
                  <a:pt x="11718" y="12235"/>
                </a:cubicBezTo>
                <a:close/>
                <a:moveTo>
                  <a:pt x="11718" y="12554"/>
                </a:moveTo>
                <a:cubicBezTo>
                  <a:pt x="11697" y="12554"/>
                  <a:pt x="11682" y="12679"/>
                  <a:pt x="11682" y="12852"/>
                </a:cubicBezTo>
                <a:cubicBezTo>
                  <a:pt x="11682" y="13025"/>
                  <a:pt x="11697" y="13151"/>
                  <a:pt x="11718" y="13151"/>
                </a:cubicBezTo>
                <a:cubicBezTo>
                  <a:pt x="11740" y="13151"/>
                  <a:pt x="11754" y="13025"/>
                  <a:pt x="11754" y="12852"/>
                </a:cubicBezTo>
                <a:cubicBezTo>
                  <a:pt x="11754" y="12679"/>
                  <a:pt x="11740" y="12554"/>
                  <a:pt x="11718" y="12554"/>
                </a:cubicBezTo>
                <a:close/>
                <a:moveTo>
                  <a:pt x="36" y="12593"/>
                </a:moveTo>
                <a:cubicBezTo>
                  <a:pt x="16" y="12593"/>
                  <a:pt x="0" y="12620"/>
                  <a:pt x="0" y="12653"/>
                </a:cubicBezTo>
                <a:cubicBezTo>
                  <a:pt x="0" y="12686"/>
                  <a:pt x="16" y="12713"/>
                  <a:pt x="36" y="12713"/>
                </a:cubicBezTo>
                <a:cubicBezTo>
                  <a:pt x="56" y="12713"/>
                  <a:pt x="72" y="12686"/>
                  <a:pt x="72" y="12653"/>
                </a:cubicBezTo>
                <a:cubicBezTo>
                  <a:pt x="72" y="12620"/>
                  <a:pt x="56" y="12593"/>
                  <a:pt x="36" y="12593"/>
                </a:cubicBezTo>
                <a:close/>
                <a:moveTo>
                  <a:pt x="13027" y="12793"/>
                </a:moveTo>
                <a:cubicBezTo>
                  <a:pt x="12703" y="12793"/>
                  <a:pt x="12670" y="12829"/>
                  <a:pt x="12668" y="13201"/>
                </a:cubicBezTo>
                <a:cubicBezTo>
                  <a:pt x="12667" y="13562"/>
                  <a:pt x="12734" y="13546"/>
                  <a:pt x="12748" y="13181"/>
                </a:cubicBezTo>
                <a:lnTo>
                  <a:pt x="12759" y="12892"/>
                </a:lnTo>
                <a:lnTo>
                  <a:pt x="13024" y="12881"/>
                </a:lnTo>
                <a:cubicBezTo>
                  <a:pt x="13366" y="12866"/>
                  <a:pt x="13369" y="12793"/>
                  <a:pt x="13027" y="12793"/>
                </a:cubicBezTo>
                <a:close/>
                <a:moveTo>
                  <a:pt x="13507" y="12793"/>
                </a:moveTo>
                <a:cubicBezTo>
                  <a:pt x="13467" y="12793"/>
                  <a:pt x="13434" y="12810"/>
                  <a:pt x="13434" y="12832"/>
                </a:cubicBezTo>
                <a:cubicBezTo>
                  <a:pt x="13434" y="12854"/>
                  <a:pt x="13467" y="12873"/>
                  <a:pt x="13507" y="12873"/>
                </a:cubicBezTo>
                <a:cubicBezTo>
                  <a:pt x="13547" y="12872"/>
                  <a:pt x="13580" y="12854"/>
                  <a:pt x="13580" y="12832"/>
                </a:cubicBezTo>
                <a:cubicBezTo>
                  <a:pt x="13580" y="12810"/>
                  <a:pt x="13547" y="12793"/>
                  <a:pt x="13507" y="12793"/>
                </a:cubicBezTo>
                <a:close/>
                <a:moveTo>
                  <a:pt x="14000" y="12793"/>
                </a:moveTo>
                <a:cubicBezTo>
                  <a:pt x="13842" y="12793"/>
                  <a:pt x="13726" y="12809"/>
                  <a:pt x="13726" y="12832"/>
                </a:cubicBezTo>
                <a:cubicBezTo>
                  <a:pt x="13726" y="12855"/>
                  <a:pt x="13842" y="12873"/>
                  <a:pt x="14000" y="12873"/>
                </a:cubicBezTo>
                <a:cubicBezTo>
                  <a:pt x="14158" y="12872"/>
                  <a:pt x="14273" y="12855"/>
                  <a:pt x="14273" y="12832"/>
                </a:cubicBezTo>
                <a:cubicBezTo>
                  <a:pt x="14273" y="12809"/>
                  <a:pt x="14158" y="12793"/>
                  <a:pt x="14000" y="12793"/>
                </a:cubicBezTo>
                <a:close/>
                <a:moveTo>
                  <a:pt x="14511" y="12793"/>
                </a:moveTo>
                <a:cubicBezTo>
                  <a:pt x="14481" y="12793"/>
                  <a:pt x="14456" y="12810"/>
                  <a:pt x="14456" y="12832"/>
                </a:cubicBezTo>
                <a:cubicBezTo>
                  <a:pt x="14456" y="12854"/>
                  <a:pt x="14481" y="12873"/>
                  <a:pt x="14511" y="12873"/>
                </a:cubicBezTo>
                <a:cubicBezTo>
                  <a:pt x="14541" y="12872"/>
                  <a:pt x="14565" y="12854"/>
                  <a:pt x="14565" y="12832"/>
                </a:cubicBezTo>
                <a:cubicBezTo>
                  <a:pt x="14565" y="12810"/>
                  <a:pt x="14541" y="12793"/>
                  <a:pt x="14511" y="12793"/>
                </a:cubicBezTo>
                <a:close/>
                <a:moveTo>
                  <a:pt x="36" y="12912"/>
                </a:moveTo>
                <a:cubicBezTo>
                  <a:pt x="15" y="12912"/>
                  <a:pt x="0" y="13038"/>
                  <a:pt x="0" y="13211"/>
                </a:cubicBezTo>
                <a:cubicBezTo>
                  <a:pt x="0" y="13384"/>
                  <a:pt x="15" y="13510"/>
                  <a:pt x="36" y="13510"/>
                </a:cubicBezTo>
                <a:cubicBezTo>
                  <a:pt x="58" y="13510"/>
                  <a:pt x="72" y="13384"/>
                  <a:pt x="72" y="13211"/>
                </a:cubicBezTo>
                <a:cubicBezTo>
                  <a:pt x="72" y="13038"/>
                  <a:pt x="58" y="12912"/>
                  <a:pt x="36" y="12912"/>
                </a:cubicBezTo>
                <a:close/>
                <a:moveTo>
                  <a:pt x="14675" y="12972"/>
                </a:moveTo>
                <a:cubicBezTo>
                  <a:pt x="14652" y="12956"/>
                  <a:pt x="14639" y="13059"/>
                  <a:pt x="14639" y="13251"/>
                </a:cubicBezTo>
                <a:cubicBezTo>
                  <a:pt x="14639" y="13443"/>
                  <a:pt x="14652" y="13545"/>
                  <a:pt x="14675" y="13530"/>
                </a:cubicBezTo>
                <a:cubicBezTo>
                  <a:pt x="14695" y="13516"/>
                  <a:pt x="14712" y="13391"/>
                  <a:pt x="14712" y="13251"/>
                </a:cubicBezTo>
                <a:cubicBezTo>
                  <a:pt x="14712" y="13111"/>
                  <a:pt x="14695" y="12985"/>
                  <a:pt x="14675" y="12972"/>
                </a:cubicBezTo>
                <a:close/>
                <a:moveTo>
                  <a:pt x="20003" y="12989"/>
                </a:moveTo>
                <a:cubicBezTo>
                  <a:pt x="19989" y="12981"/>
                  <a:pt x="19974" y="13007"/>
                  <a:pt x="19958" y="13072"/>
                </a:cubicBezTo>
                <a:cubicBezTo>
                  <a:pt x="19947" y="13116"/>
                  <a:pt x="19908" y="13151"/>
                  <a:pt x="19870" y="13151"/>
                </a:cubicBezTo>
                <a:cubicBezTo>
                  <a:pt x="19832" y="13151"/>
                  <a:pt x="19781" y="13172"/>
                  <a:pt x="19757" y="13199"/>
                </a:cubicBezTo>
                <a:cubicBezTo>
                  <a:pt x="19702" y="13259"/>
                  <a:pt x="19700" y="13480"/>
                  <a:pt x="19753" y="13538"/>
                </a:cubicBezTo>
                <a:cubicBezTo>
                  <a:pt x="19775" y="13562"/>
                  <a:pt x="19850" y="13579"/>
                  <a:pt x="19918" y="13577"/>
                </a:cubicBezTo>
                <a:lnTo>
                  <a:pt x="20042" y="13574"/>
                </a:lnTo>
                <a:lnTo>
                  <a:pt x="20042" y="13283"/>
                </a:lnTo>
                <a:cubicBezTo>
                  <a:pt x="20042" y="13110"/>
                  <a:pt x="20025" y="13003"/>
                  <a:pt x="20003" y="12989"/>
                </a:cubicBezTo>
                <a:close/>
                <a:moveTo>
                  <a:pt x="16576" y="12992"/>
                </a:moveTo>
                <a:cubicBezTo>
                  <a:pt x="16557" y="12992"/>
                  <a:pt x="16537" y="13032"/>
                  <a:pt x="16530" y="13081"/>
                </a:cubicBezTo>
                <a:cubicBezTo>
                  <a:pt x="16520" y="13160"/>
                  <a:pt x="16500" y="13169"/>
                  <a:pt x="16362" y="13158"/>
                </a:cubicBezTo>
                <a:cubicBezTo>
                  <a:pt x="16264" y="13150"/>
                  <a:pt x="16172" y="13168"/>
                  <a:pt x="16118" y="13206"/>
                </a:cubicBezTo>
                <a:cubicBezTo>
                  <a:pt x="16043" y="13260"/>
                  <a:pt x="16027" y="13261"/>
                  <a:pt x="15988" y="13210"/>
                </a:cubicBezTo>
                <a:cubicBezTo>
                  <a:pt x="15930" y="13133"/>
                  <a:pt x="15790" y="13135"/>
                  <a:pt x="15718" y="13214"/>
                </a:cubicBezTo>
                <a:cubicBezTo>
                  <a:pt x="15656" y="13282"/>
                  <a:pt x="15650" y="13323"/>
                  <a:pt x="15683" y="13459"/>
                </a:cubicBezTo>
                <a:cubicBezTo>
                  <a:pt x="15726" y="13631"/>
                  <a:pt x="15967" y="13622"/>
                  <a:pt x="16028" y="13445"/>
                </a:cubicBezTo>
                <a:cubicBezTo>
                  <a:pt x="16047" y="13390"/>
                  <a:pt x="16079" y="13357"/>
                  <a:pt x="16099" y="13371"/>
                </a:cubicBezTo>
                <a:cubicBezTo>
                  <a:pt x="16148" y="13404"/>
                  <a:pt x="16146" y="13523"/>
                  <a:pt x="16094" y="13579"/>
                </a:cubicBezTo>
                <a:cubicBezTo>
                  <a:pt x="16072" y="13604"/>
                  <a:pt x="16063" y="13652"/>
                  <a:pt x="16075" y="13687"/>
                </a:cubicBezTo>
                <a:cubicBezTo>
                  <a:pt x="16108" y="13781"/>
                  <a:pt x="16363" y="13769"/>
                  <a:pt x="16446" y="13669"/>
                </a:cubicBezTo>
                <a:cubicBezTo>
                  <a:pt x="16482" y="13625"/>
                  <a:pt x="16534" y="13590"/>
                  <a:pt x="16561" y="13590"/>
                </a:cubicBezTo>
                <a:cubicBezTo>
                  <a:pt x="16598" y="13590"/>
                  <a:pt x="16610" y="13514"/>
                  <a:pt x="16610" y="13290"/>
                </a:cubicBezTo>
                <a:cubicBezTo>
                  <a:pt x="16610" y="13126"/>
                  <a:pt x="16594" y="12992"/>
                  <a:pt x="16576" y="12992"/>
                </a:cubicBezTo>
                <a:close/>
                <a:moveTo>
                  <a:pt x="17559" y="12992"/>
                </a:moveTo>
                <a:cubicBezTo>
                  <a:pt x="17538" y="12992"/>
                  <a:pt x="17523" y="13118"/>
                  <a:pt x="17523" y="13290"/>
                </a:cubicBezTo>
                <a:cubicBezTo>
                  <a:pt x="17523" y="13463"/>
                  <a:pt x="17538" y="13590"/>
                  <a:pt x="17559" y="13590"/>
                </a:cubicBezTo>
                <a:cubicBezTo>
                  <a:pt x="17580" y="13590"/>
                  <a:pt x="17596" y="13463"/>
                  <a:pt x="17596" y="13290"/>
                </a:cubicBezTo>
                <a:cubicBezTo>
                  <a:pt x="17596" y="13118"/>
                  <a:pt x="17580" y="12992"/>
                  <a:pt x="17559" y="12992"/>
                </a:cubicBezTo>
                <a:close/>
                <a:moveTo>
                  <a:pt x="15349" y="13031"/>
                </a:moveTo>
                <a:cubicBezTo>
                  <a:pt x="15308" y="13031"/>
                  <a:pt x="15296" y="13094"/>
                  <a:pt x="15296" y="13311"/>
                </a:cubicBezTo>
                <a:lnTo>
                  <a:pt x="15296" y="13590"/>
                </a:lnTo>
                <a:lnTo>
                  <a:pt x="15461" y="13590"/>
                </a:lnTo>
                <a:cubicBezTo>
                  <a:pt x="15639" y="13590"/>
                  <a:pt x="15687" y="13523"/>
                  <a:pt x="15524" y="13503"/>
                </a:cubicBezTo>
                <a:cubicBezTo>
                  <a:pt x="15429" y="13491"/>
                  <a:pt x="15423" y="13477"/>
                  <a:pt x="15413" y="13260"/>
                </a:cubicBezTo>
                <a:cubicBezTo>
                  <a:pt x="15405" y="13092"/>
                  <a:pt x="15388" y="13031"/>
                  <a:pt x="15349" y="13031"/>
                </a:cubicBezTo>
                <a:close/>
                <a:moveTo>
                  <a:pt x="17925" y="13031"/>
                </a:moveTo>
                <a:lnTo>
                  <a:pt x="17925" y="13316"/>
                </a:lnTo>
                <a:lnTo>
                  <a:pt x="17925" y="13600"/>
                </a:lnTo>
                <a:lnTo>
                  <a:pt x="18075" y="13578"/>
                </a:lnTo>
                <a:cubicBezTo>
                  <a:pt x="18236" y="13555"/>
                  <a:pt x="18303" y="13488"/>
                  <a:pt x="18266" y="13390"/>
                </a:cubicBezTo>
                <a:cubicBezTo>
                  <a:pt x="18253" y="13358"/>
                  <a:pt x="18246" y="13278"/>
                  <a:pt x="18249" y="13214"/>
                </a:cubicBezTo>
                <a:cubicBezTo>
                  <a:pt x="18256" y="13077"/>
                  <a:pt x="18206" y="13033"/>
                  <a:pt x="18043" y="13032"/>
                </a:cubicBezTo>
                <a:lnTo>
                  <a:pt x="17925" y="13031"/>
                </a:lnTo>
                <a:close/>
                <a:moveTo>
                  <a:pt x="21230" y="13145"/>
                </a:moveTo>
                <a:cubicBezTo>
                  <a:pt x="21200" y="13139"/>
                  <a:pt x="21138" y="13181"/>
                  <a:pt x="21126" y="13231"/>
                </a:cubicBezTo>
                <a:cubicBezTo>
                  <a:pt x="21102" y="13333"/>
                  <a:pt x="21026" y="13334"/>
                  <a:pt x="21001" y="13231"/>
                </a:cubicBezTo>
                <a:cubicBezTo>
                  <a:pt x="20985" y="13164"/>
                  <a:pt x="20953" y="13152"/>
                  <a:pt x="20785" y="13157"/>
                </a:cubicBezTo>
                <a:lnTo>
                  <a:pt x="20589" y="13161"/>
                </a:lnTo>
                <a:lnTo>
                  <a:pt x="20589" y="13375"/>
                </a:lnTo>
                <a:cubicBezTo>
                  <a:pt x="20589" y="13539"/>
                  <a:pt x="20602" y="13590"/>
                  <a:pt x="20644" y="13590"/>
                </a:cubicBezTo>
                <a:cubicBezTo>
                  <a:pt x="20682" y="13590"/>
                  <a:pt x="20699" y="13548"/>
                  <a:pt x="20699" y="13455"/>
                </a:cubicBezTo>
                <a:cubicBezTo>
                  <a:pt x="20699" y="13312"/>
                  <a:pt x="20775" y="13209"/>
                  <a:pt x="20856" y="13243"/>
                </a:cubicBezTo>
                <a:cubicBezTo>
                  <a:pt x="20882" y="13254"/>
                  <a:pt x="20930" y="13337"/>
                  <a:pt x="20963" y="13428"/>
                </a:cubicBezTo>
                <a:cubicBezTo>
                  <a:pt x="21019" y="13585"/>
                  <a:pt x="21019" y="13594"/>
                  <a:pt x="20952" y="13640"/>
                </a:cubicBezTo>
                <a:cubicBezTo>
                  <a:pt x="20913" y="13666"/>
                  <a:pt x="20881" y="13702"/>
                  <a:pt x="20881" y="13719"/>
                </a:cubicBezTo>
                <a:cubicBezTo>
                  <a:pt x="20881" y="13768"/>
                  <a:pt x="21015" y="13753"/>
                  <a:pt x="21054" y="13699"/>
                </a:cubicBezTo>
                <a:cubicBezTo>
                  <a:pt x="21087" y="13654"/>
                  <a:pt x="21246" y="13215"/>
                  <a:pt x="21246" y="13170"/>
                </a:cubicBezTo>
                <a:cubicBezTo>
                  <a:pt x="21246" y="13155"/>
                  <a:pt x="21240" y="13148"/>
                  <a:pt x="21230" y="13145"/>
                </a:cubicBezTo>
                <a:close/>
                <a:moveTo>
                  <a:pt x="18841" y="13149"/>
                </a:moveTo>
                <a:cubicBezTo>
                  <a:pt x="18821" y="13153"/>
                  <a:pt x="18802" y="13182"/>
                  <a:pt x="18788" y="13240"/>
                </a:cubicBezTo>
                <a:lnTo>
                  <a:pt x="18767" y="13329"/>
                </a:lnTo>
                <a:lnTo>
                  <a:pt x="18690" y="13240"/>
                </a:lnTo>
                <a:cubicBezTo>
                  <a:pt x="18649" y="13191"/>
                  <a:pt x="18576" y="13151"/>
                  <a:pt x="18529" y="13151"/>
                </a:cubicBezTo>
                <a:cubicBezTo>
                  <a:pt x="18362" y="13151"/>
                  <a:pt x="18273" y="13426"/>
                  <a:pt x="18407" y="13528"/>
                </a:cubicBezTo>
                <a:cubicBezTo>
                  <a:pt x="18516" y="13612"/>
                  <a:pt x="18601" y="13605"/>
                  <a:pt x="18684" y="13509"/>
                </a:cubicBezTo>
                <a:cubicBezTo>
                  <a:pt x="18751" y="13430"/>
                  <a:pt x="18752" y="13430"/>
                  <a:pt x="18816" y="13507"/>
                </a:cubicBezTo>
                <a:cubicBezTo>
                  <a:pt x="18862" y="13562"/>
                  <a:pt x="18924" y="13584"/>
                  <a:pt x="19024" y="13579"/>
                </a:cubicBezTo>
                <a:lnTo>
                  <a:pt x="19166" y="13573"/>
                </a:lnTo>
                <a:lnTo>
                  <a:pt x="19166" y="13362"/>
                </a:lnTo>
                <a:cubicBezTo>
                  <a:pt x="19166" y="13205"/>
                  <a:pt x="19152" y="13151"/>
                  <a:pt x="19113" y="13151"/>
                </a:cubicBezTo>
                <a:cubicBezTo>
                  <a:pt x="19077" y="13151"/>
                  <a:pt x="19057" y="13205"/>
                  <a:pt x="19049" y="13320"/>
                </a:cubicBezTo>
                <a:cubicBezTo>
                  <a:pt x="19041" y="13439"/>
                  <a:pt x="19022" y="13490"/>
                  <a:pt x="18983" y="13490"/>
                </a:cubicBezTo>
                <a:cubicBezTo>
                  <a:pt x="18945" y="13490"/>
                  <a:pt x="18925" y="13439"/>
                  <a:pt x="18917" y="13320"/>
                </a:cubicBezTo>
                <a:cubicBezTo>
                  <a:pt x="18910" y="13205"/>
                  <a:pt x="18875" y="13143"/>
                  <a:pt x="18841" y="13149"/>
                </a:cubicBezTo>
                <a:close/>
                <a:moveTo>
                  <a:pt x="17244" y="13151"/>
                </a:moveTo>
                <a:cubicBezTo>
                  <a:pt x="17134" y="13151"/>
                  <a:pt x="17103" y="13216"/>
                  <a:pt x="17198" y="13244"/>
                </a:cubicBezTo>
                <a:cubicBezTo>
                  <a:pt x="17289" y="13270"/>
                  <a:pt x="17257" y="13350"/>
                  <a:pt x="17156" y="13350"/>
                </a:cubicBezTo>
                <a:cubicBezTo>
                  <a:pt x="17117" y="13350"/>
                  <a:pt x="17084" y="13369"/>
                  <a:pt x="17084" y="13391"/>
                </a:cubicBezTo>
                <a:cubicBezTo>
                  <a:pt x="17084" y="13414"/>
                  <a:pt x="17041" y="13450"/>
                  <a:pt x="16987" y="13473"/>
                </a:cubicBezTo>
                <a:cubicBezTo>
                  <a:pt x="16911" y="13504"/>
                  <a:pt x="16877" y="13500"/>
                  <a:pt x="16833" y="13451"/>
                </a:cubicBezTo>
                <a:cubicBezTo>
                  <a:pt x="16765" y="13378"/>
                  <a:pt x="16817" y="13251"/>
                  <a:pt x="16915" y="13250"/>
                </a:cubicBezTo>
                <a:cubicBezTo>
                  <a:pt x="16948" y="13250"/>
                  <a:pt x="16979" y="13233"/>
                  <a:pt x="16984" y="13211"/>
                </a:cubicBezTo>
                <a:cubicBezTo>
                  <a:pt x="16998" y="13152"/>
                  <a:pt x="16833" y="13138"/>
                  <a:pt x="16773" y="13193"/>
                </a:cubicBezTo>
                <a:cubicBezTo>
                  <a:pt x="16711" y="13249"/>
                  <a:pt x="16701" y="13474"/>
                  <a:pt x="16758" y="13536"/>
                </a:cubicBezTo>
                <a:cubicBezTo>
                  <a:pt x="16780" y="13560"/>
                  <a:pt x="16931" y="13578"/>
                  <a:pt x="17105" y="13575"/>
                </a:cubicBezTo>
                <a:lnTo>
                  <a:pt x="17413" y="13572"/>
                </a:lnTo>
                <a:lnTo>
                  <a:pt x="17413" y="13409"/>
                </a:lnTo>
                <a:cubicBezTo>
                  <a:pt x="17413" y="13226"/>
                  <a:pt x="17364" y="13151"/>
                  <a:pt x="17244" y="13151"/>
                </a:cubicBezTo>
                <a:close/>
                <a:moveTo>
                  <a:pt x="20305" y="13159"/>
                </a:moveTo>
                <a:cubicBezTo>
                  <a:pt x="20277" y="13159"/>
                  <a:pt x="20251" y="13163"/>
                  <a:pt x="20233" y="13171"/>
                </a:cubicBezTo>
                <a:cubicBezTo>
                  <a:pt x="20177" y="13196"/>
                  <a:pt x="20179" y="13203"/>
                  <a:pt x="20254" y="13234"/>
                </a:cubicBezTo>
                <a:cubicBezTo>
                  <a:pt x="20349" y="13275"/>
                  <a:pt x="20329" y="13350"/>
                  <a:pt x="20222" y="13350"/>
                </a:cubicBezTo>
                <a:cubicBezTo>
                  <a:pt x="20172" y="13350"/>
                  <a:pt x="20151" y="13378"/>
                  <a:pt x="20151" y="13444"/>
                </a:cubicBezTo>
                <a:cubicBezTo>
                  <a:pt x="20151" y="13495"/>
                  <a:pt x="20161" y="13547"/>
                  <a:pt x="20173" y="13561"/>
                </a:cubicBezTo>
                <a:cubicBezTo>
                  <a:pt x="20185" y="13574"/>
                  <a:pt x="20259" y="13583"/>
                  <a:pt x="20338" y="13579"/>
                </a:cubicBezTo>
                <a:lnTo>
                  <a:pt x="20480" y="13573"/>
                </a:lnTo>
                <a:lnTo>
                  <a:pt x="20480" y="13383"/>
                </a:lnTo>
                <a:cubicBezTo>
                  <a:pt x="20480" y="13213"/>
                  <a:pt x="20470" y="13190"/>
                  <a:pt x="20389" y="13168"/>
                </a:cubicBezTo>
                <a:cubicBezTo>
                  <a:pt x="20364" y="13161"/>
                  <a:pt x="20333" y="13158"/>
                  <a:pt x="20305" y="13159"/>
                </a:cubicBezTo>
                <a:close/>
                <a:moveTo>
                  <a:pt x="19275" y="13164"/>
                </a:moveTo>
                <a:lnTo>
                  <a:pt x="19275" y="13376"/>
                </a:lnTo>
                <a:cubicBezTo>
                  <a:pt x="19275" y="13493"/>
                  <a:pt x="19291" y="13590"/>
                  <a:pt x="19311" y="13590"/>
                </a:cubicBezTo>
                <a:cubicBezTo>
                  <a:pt x="19331" y="13590"/>
                  <a:pt x="19348" y="13539"/>
                  <a:pt x="19348" y="13477"/>
                </a:cubicBezTo>
                <a:cubicBezTo>
                  <a:pt x="19348" y="13342"/>
                  <a:pt x="19430" y="13208"/>
                  <a:pt x="19489" y="13247"/>
                </a:cubicBezTo>
                <a:cubicBezTo>
                  <a:pt x="19512" y="13263"/>
                  <a:pt x="19531" y="13346"/>
                  <a:pt x="19531" y="13432"/>
                </a:cubicBezTo>
                <a:cubicBezTo>
                  <a:pt x="19531" y="13519"/>
                  <a:pt x="19548" y="13590"/>
                  <a:pt x="19569" y="13590"/>
                </a:cubicBezTo>
                <a:cubicBezTo>
                  <a:pt x="19593" y="13590"/>
                  <a:pt x="19603" y="13508"/>
                  <a:pt x="19597" y="13380"/>
                </a:cubicBezTo>
                <a:lnTo>
                  <a:pt x="19586" y="13172"/>
                </a:lnTo>
                <a:lnTo>
                  <a:pt x="19430" y="13168"/>
                </a:lnTo>
                <a:lnTo>
                  <a:pt x="19275" y="13164"/>
                </a:lnTo>
                <a:close/>
                <a:moveTo>
                  <a:pt x="11718" y="13350"/>
                </a:moveTo>
                <a:cubicBezTo>
                  <a:pt x="11698" y="13350"/>
                  <a:pt x="11682" y="13377"/>
                  <a:pt x="11682" y="13410"/>
                </a:cubicBezTo>
                <a:cubicBezTo>
                  <a:pt x="11682" y="13443"/>
                  <a:pt x="11698" y="13470"/>
                  <a:pt x="11718" y="13470"/>
                </a:cubicBezTo>
                <a:cubicBezTo>
                  <a:pt x="11739" y="13470"/>
                  <a:pt x="11754" y="13443"/>
                  <a:pt x="11754" y="13410"/>
                </a:cubicBezTo>
                <a:cubicBezTo>
                  <a:pt x="11754" y="13377"/>
                  <a:pt x="11738" y="13350"/>
                  <a:pt x="11718" y="13350"/>
                </a:cubicBezTo>
                <a:close/>
                <a:moveTo>
                  <a:pt x="11718" y="13669"/>
                </a:moveTo>
                <a:cubicBezTo>
                  <a:pt x="11698" y="13669"/>
                  <a:pt x="11682" y="13789"/>
                  <a:pt x="11682" y="13948"/>
                </a:cubicBezTo>
                <a:cubicBezTo>
                  <a:pt x="11682" y="14108"/>
                  <a:pt x="11698" y="14227"/>
                  <a:pt x="11718" y="14227"/>
                </a:cubicBezTo>
                <a:cubicBezTo>
                  <a:pt x="11739" y="14227"/>
                  <a:pt x="11754" y="14108"/>
                  <a:pt x="11754" y="13948"/>
                </a:cubicBezTo>
                <a:cubicBezTo>
                  <a:pt x="11754" y="13789"/>
                  <a:pt x="11739" y="13669"/>
                  <a:pt x="11718" y="13669"/>
                </a:cubicBezTo>
                <a:close/>
                <a:moveTo>
                  <a:pt x="12704" y="13669"/>
                </a:moveTo>
                <a:cubicBezTo>
                  <a:pt x="12684" y="13669"/>
                  <a:pt x="12667" y="13706"/>
                  <a:pt x="12667" y="13749"/>
                </a:cubicBezTo>
                <a:cubicBezTo>
                  <a:pt x="12667" y="13793"/>
                  <a:pt x="12684" y="13829"/>
                  <a:pt x="12704" y="13829"/>
                </a:cubicBezTo>
                <a:cubicBezTo>
                  <a:pt x="12724" y="13829"/>
                  <a:pt x="12740" y="13793"/>
                  <a:pt x="12740" y="13749"/>
                </a:cubicBezTo>
                <a:cubicBezTo>
                  <a:pt x="12740" y="13706"/>
                  <a:pt x="12724" y="13669"/>
                  <a:pt x="12704" y="13669"/>
                </a:cubicBezTo>
                <a:close/>
                <a:moveTo>
                  <a:pt x="36" y="13709"/>
                </a:moveTo>
                <a:cubicBezTo>
                  <a:pt x="16" y="13709"/>
                  <a:pt x="0" y="13736"/>
                  <a:pt x="0" y="13769"/>
                </a:cubicBezTo>
                <a:cubicBezTo>
                  <a:pt x="0" y="13802"/>
                  <a:pt x="16" y="13829"/>
                  <a:pt x="36" y="13829"/>
                </a:cubicBezTo>
                <a:cubicBezTo>
                  <a:pt x="56" y="13829"/>
                  <a:pt x="72" y="13802"/>
                  <a:pt x="72" y="13769"/>
                </a:cubicBezTo>
                <a:cubicBezTo>
                  <a:pt x="72" y="13736"/>
                  <a:pt x="56" y="13709"/>
                  <a:pt x="36" y="13709"/>
                </a:cubicBezTo>
                <a:close/>
                <a:moveTo>
                  <a:pt x="14639" y="13769"/>
                </a:moveTo>
                <a:cubicBezTo>
                  <a:pt x="14619" y="13783"/>
                  <a:pt x="14602" y="13810"/>
                  <a:pt x="14602" y="13831"/>
                </a:cubicBezTo>
                <a:cubicBezTo>
                  <a:pt x="14602" y="13851"/>
                  <a:pt x="14619" y="13869"/>
                  <a:pt x="14639" y="13869"/>
                </a:cubicBezTo>
                <a:cubicBezTo>
                  <a:pt x="14659" y="13869"/>
                  <a:pt x="14675" y="13841"/>
                  <a:pt x="14675" y="13806"/>
                </a:cubicBezTo>
                <a:cubicBezTo>
                  <a:pt x="14675" y="13772"/>
                  <a:pt x="14659" y="13755"/>
                  <a:pt x="14639" y="13769"/>
                </a:cubicBezTo>
                <a:close/>
                <a:moveTo>
                  <a:pt x="13140" y="13789"/>
                </a:moveTo>
                <a:cubicBezTo>
                  <a:pt x="12996" y="13789"/>
                  <a:pt x="12887" y="13806"/>
                  <a:pt x="12887" y="13829"/>
                </a:cubicBezTo>
                <a:cubicBezTo>
                  <a:pt x="12887" y="13852"/>
                  <a:pt x="13003" y="13869"/>
                  <a:pt x="13163" y="13869"/>
                </a:cubicBezTo>
                <a:cubicBezTo>
                  <a:pt x="13337" y="13869"/>
                  <a:pt x="13430" y="13854"/>
                  <a:pt x="13416" y="13829"/>
                </a:cubicBezTo>
                <a:cubicBezTo>
                  <a:pt x="13404" y="13807"/>
                  <a:pt x="13280" y="13789"/>
                  <a:pt x="13140" y="13789"/>
                </a:cubicBezTo>
                <a:close/>
                <a:moveTo>
                  <a:pt x="14166" y="13789"/>
                </a:moveTo>
                <a:cubicBezTo>
                  <a:pt x="14027" y="13789"/>
                  <a:pt x="13903" y="13807"/>
                  <a:pt x="13891" y="13829"/>
                </a:cubicBezTo>
                <a:cubicBezTo>
                  <a:pt x="13876" y="13854"/>
                  <a:pt x="13969" y="13869"/>
                  <a:pt x="14144" y="13869"/>
                </a:cubicBezTo>
                <a:cubicBezTo>
                  <a:pt x="14304" y="13869"/>
                  <a:pt x="14420" y="13852"/>
                  <a:pt x="14420" y="13829"/>
                </a:cubicBezTo>
                <a:cubicBezTo>
                  <a:pt x="14420" y="13806"/>
                  <a:pt x="14311" y="13789"/>
                  <a:pt x="14166" y="13789"/>
                </a:cubicBezTo>
                <a:close/>
                <a:moveTo>
                  <a:pt x="13653" y="13793"/>
                </a:moveTo>
                <a:cubicBezTo>
                  <a:pt x="13640" y="13793"/>
                  <a:pt x="13627" y="13802"/>
                  <a:pt x="13610" y="13820"/>
                </a:cubicBezTo>
                <a:cubicBezTo>
                  <a:pt x="13576" y="13858"/>
                  <a:pt x="13585" y="13869"/>
                  <a:pt x="13653" y="13869"/>
                </a:cubicBezTo>
                <a:cubicBezTo>
                  <a:pt x="13721" y="13869"/>
                  <a:pt x="13731" y="13858"/>
                  <a:pt x="13697" y="13820"/>
                </a:cubicBezTo>
                <a:cubicBezTo>
                  <a:pt x="13680" y="13802"/>
                  <a:pt x="13667" y="13793"/>
                  <a:pt x="13653" y="13793"/>
                </a:cubicBezTo>
                <a:close/>
                <a:moveTo>
                  <a:pt x="36" y="14028"/>
                </a:moveTo>
                <a:cubicBezTo>
                  <a:pt x="15" y="14028"/>
                  <a:pt x="0" y="14154"/>
                  <a:pt x="0" y="14327"/>
                </a:cubicBezTo>
                <a:cubicBezTo>
                  <a:pt x="0" y="14500"/>
                  <a:pt x="15" y="14626"/>
                  <a:pt x="36" y="14626"/>
                </a:cubicBezTo>
                <a:cubicBezTo>
                  <a:pt x="58" y="14626"/>
                  <a:pt x="72" y="14500"/>
                  <a:pt x="72" y="14327"/>
                </a:cubicBezTo>
                <a:cubicBezTo>
                  <a:pt x="72" y="14154"/>
                  <a:pt x="58" y="14028"/>
                  <a:pt x="36" y="14028"/>
                </a:cubicBezTo>
                <a:close/>
                <a:moveTo>
                  <a:pt x="13708" y="14107"/>
                </a:moveTo>
                <a:cubicBezTo>
                  <a:pt x="12622" y="14107"/>
                  <a:pt x="12613" y="14110"/>
                  <a:pt x="12574" y="14452"/>
                </a:cubicBezTo>
                <a:cubicBezTo>
                  <a:pt x="12542" y="14734"/>
                  <a:pt x="12579" y="15294"/>
                  <a:pt x="12635" y="15368"/>
                </a:cubicBezTo>
                <a:cubicBezTo>
                  <a:pt x="12669" y="15412"/>
                  <a:pt x="12874" y="15423"/>
                  <a:pt x="13692" y="15423"/>
                </a:cubicBezTo>
                <a:cubicBezTo>
                  <a:pt x="14566" y="15423"/>
                  <a:pt x="14715" y="15414"/>
                  <a:pt x="14764" y="15360"/>
                </a:cubicBezTo>
                <a:cubicBezTo>
                  <a:pt x="14810" y="15310"/>
                  <a:pt x="14821" y="15199"/>
                  <a:pt x="14821" y="14793"/>
                </a:cubicBezTo>
                <a:cubicBezTo>
                  <a:pt x="14820" y="14515"/>
                  <a:pt x="14808" y="14267"/>
                  <a:pt x="14793" y="14243"/>
                </a:cubicBezTo>
                <a:cubicBezTo>
                  <a:pt x="14720" y="14124"/>
                  <a:pt x="14590" y="14107"/>
                  <a:pt x="13708" y="14107"/>
                </a:cubicBezTo>
                <a:close/>
                <a:moveTo>
                  <a:pt x="11718" y="14426"/>
                </a:moveTo>
                <a:cubicBezTo>
                  <a:pt x="11698" y="14426"/>
                  <a:pt x="11682" y="14463"/>
                  <a:pt x="11682" y="14507"/>
                </a:cubicBezTo>
                <a:cubicBezTo>
                  <a:pt x="11682" y="14550"/>
                  <a:pt x="11698" y="14586"/>
                  <a:pt x="11718" y="14586"/>
                </a:cubicBezTo>
                <a:cubicBezTo>
                  <a:pt x="11739" y="14586"/>
                  <a:pt x="11754" y="14550"/>
                  <a:pt x="11754" y="14507"/>
                </a:cubicBezTo>
                <a:cubicBezTo>
                  <a:pt x="11754" y="14463"/>
                  <a:pt x="11738" y="14426"/>
                  <a:pt x="11718" y="14426"/>
                </a:cubicBezTo>
                <a:close/>
                <a:moveTo>
                  <a:pt x="18034" y="14466"/>
                </a:moveTo>
                <a:cubicBezTo>
                  <a:pt x="18012" y="14466"/>
                  <a:pt x="17998" y="14593"/>
                  <a:pt x="17998" y="14766"/>
                </a:cubicBezTo>
                <a:cubicBezTo>
                  <a:pt x="17998" y="14938"/>
                  <a:pt x="18012" y="15064"/>
                  <a:pt x="18034" y="15064"/>
                </a:cubicBezTo>
                <a:cubicBezTo>
                  <a:pt x="18055" y="15064"/>
                  <a:pt x="18070" y="14938"/>
                  <a:pt x="18070" y="14766"/>
                </a:cubicBezTo>
                <a:cubicBezTo>
                  <a:pt x="18070" y="14593"/>
                  <a:pt x="18055" y="14466"/>
                  <a:pt x="18034" y="14466"/>
                </a:cubicBezTo>
                <a:close/>
                <a:moveTo>
                  <a:pt x="15296" y="14507"/>
                </a:moveTo>
                <a:lnTo>
                  <a:pt x="15296" y="14785"/>
                </a:lnTo>
                <a:cubicBezTo>
                  <a:pt x="15296" y="15007"/>
                  <a:pt x="15307" y="15064"/>
                  <a:pt x="15351" y="15064"/>
                </a:cubicBezTo>
                <a:cubicBezTo>
                  <a:pt x="15382" y="15064"/>
                  <a:pt x="15406" y="15029"/>
                  <a:pt x="15406" y="14982"/>
                </a:cubicBezTo>
                <a:cubicBezTo>
                  <a:pt x="15406" y="14927"/>
                  <a:pt x="15441" y="14887"/>
                  <a:pt x="15514" y="14859"/>
                </a:cubicBezTo>
                <a:cubicBezTo>
                  <a:pt x="15606" y="14824"/>
                  <a:pt x="15624" y="14796"/>
                  <a:pt x="15624" y="14686"/>
                </a:cubicBezTo>
                <a:cubicBezTo>
                  <a:pt x="15624" y="14543"/>
                  <a:pt x="15578" y="14507"/>
                  <a:pt x="15402" y="14507"/>
                </a:cubicBezTo>
                <a:lnTo>
                  <a:pt x="15296" y="14507"/>
                </a:lnTo>
                <a:close/>
                <a:moveTo>
                  <a:pt x="16538" y="14570"/>
                </a:moveTo>
                <a:cubicBezTo>
                  <a:pt x="16517" y="14568"/>
                  <a:pt x="16499" y="14588"/>
                  <a:pt x="16464" y="14626"/>
                </a:cubicBezTo>
                <a:cubicBezTo>
                  <a:pt x="16407" y="14688"/>
                  <a:pt x="16374" y="14696"/>
                  <a:pt x="16301" y="14665"/>
                </a:cubicBezTo>
                <a:cubicBezTo>
                  <a:pt x="16245" y="14642"/>
                  <a:pt x="16174" y="14642"/>
                  <a:pt x="16122" y="14664"/>
                </a:cubicBezTo>
                <a:cubicBezTo>
                  <a:pt x="16074" y="14683"/>
                  <a:pt x="16021" y="14685"/>
                  <a:pt x="16004" y="14667"/>
                </a:cubicBezTo>
                <a:cubicBezTo>
                  <a:pt x="15986" y="14649"/>
                  <a:pt x="15918" y="14643"/>
                  <a:pt x="15853" y="14654"/>
                </a:cubicBezTo>
                <a:cubicBezTo>
                  <a:pt x="15738" y="14674"/>
                  <a:pt x="15734" y="14680"/>
                  <a:pt x="15734" y="14869"/>
                </a:cubicBezTo>
                <a:cubicBezTo>
                  <a:pt x="15734" y="14976"/>
                  <a:pt x="15751" y="15064"/>
                  <a:pt x="15771" y="15064"/>
                </a:cubicBezTo>
                <a:cubicBezTo>
                  <a:pt x="15791" y="15064"/>
                  <a:pt x="15807" y="15023"/>
                  <a:pt x="15807" y="14972"/>
                </a:cubicBezTo>
                <a:cubicBezTo>
                  <a:pt x="15807" y="14922"/>
                  <a:pt x="15829" y="14847"/>
                  <a:pt x="15856" y="14807"/>
                </a:cubicBezTo>
                <a:cubicBezTo>
                  <a:pt x="15921" y="14710"/>
                  <a:pt x="16026" y="14753"/>
                  <a:pt x="16026" y="14876"/>
                </a:cubicBezTo>
                <a:cubicBezTo>
                  <a:pt x="16026" y="14998"/>
                  <a:pt x="16091" y="15064"/>
                  <a:pt x="16212" y="15064"/>
                </a:cubicBezTo>
                <a:cubicBezTo>
                  <a:pt x="16328" y="15064"/>
                  <a:pt x="16380" y="15004"/>
                  <a:pt x="16397" y="14853"/>
                </a:cubicBezTo>
                <a:cubicBezTo>
                  <a:pt x="16416" y="14679"/>
                  <a:pt x="16481" y="14707"/>
                  <a:pt x="16493" y="14895"/>
                </a:cubicBezTo>
                <a:cubicBezTo>
                  <a:pt x="16503" y="15042"/>
                  <a:pt x="16516" y="15064"/>
                  <a:pt x="16590" y="15064"/>
                </a:cubicBezTo>
                <a:cubicBezTo>
                  <a:pt x="16637" y="15064"/>
                  <a:pt x="16686" y="15035"/>
                  <a:pt x="16698" y="14999"/>
                </a:cubicBezTo>
                <a:cubicBezTo>
                  <a:pt x="16719" y="14939"/>
                  <a:pt x="16726" y="14939"/>
                  <a:pt x="16787" y="14999"/>
                </a:cubicBezTo>
                <a:cubicBezTo>
                  <a:pt x="16878" y="15088"/>
                  <a:pt x="16995" y="15081"/>
                  <a:pt x="17080" y="14981"/>
                </a:cubicBezTo>
                <a:lnTo>
                  <a:pt x="17151" y="14897"/>
                </a:lnTo>
                <a:lnTo>
                  <a:pt x="17192" y="14981"/>
                </a:lnTo>
                <a:cubicBezTo>
                  <a:pt x="17251" y="15099"/>
                  <a:pt x="17433" y="15096"/>
                  <a:pt x="17462" y="14976"/>
                </a:cubicBezTo>
                <a:lnTo>
                  <a:pt x="17484" y="14887"/>
                </a:lnTo>
                <a:lnTo>
                  <a:pt x="17559" y="14976"/>
                </a:lnTo>
                <a:cubicBezTo>
                  <a:pt x="17642" y="15073"/>
                  <a:pt x="17775" y="15091"/>
                  <a:pt x="17844" y="15016"/>
                </a:cubicBezTo>
                <a:cubicBezTo>
                  <a:pt x="17868" y="14990"/>
                  <a:pt x="17888" y="14910"/>
                  <a:pt x="17888" y="14838"/>
                </a:cubicBezTo>
                <a:cubicBezTo>
                  <a:pt x="17888" y="14677"/>
                  <a:pt x="17785" y="14602"/>
                  <a:pt x="17639" y="14657"/>
                </a:cubicBezTo>
                <a:cubicBezTo>
                  <a:pt x="17585" y="14677"/>
                  <a:pt x="17508" y="14680"/>
                  <a:pt x="17468" y="14663"/>
                </a:cubicBezTo>
                <a:cubicBezTo>
                  <a:pt x="17346" y="14610"/>
                  <a:pt x="17304" y="14621"/>
                  <a:pt x="17213" y="14728"/>
                </a:cubicBezTo>
                <a:cubicBezTo>
                  <a:pt x="17128" y="14828"/>
                  <a:pt x="17125" y="14828"/>
                  <a:pt x="17087" y="14751"/>
                </a:cubicBezTo>
                <a:cubicBezTo>
                  <a:pt x="17032" y="14638"/>
                  <a:pt x="16915" y="14608"/>
                  <a:pt x="16813" y="14680"/>
                </a:cubicBezTo>
                <a:cubicBezTo>
                  <a:pt x="16733" y="14738"/>
                  <a:pt x="16721" y="14735"/>
                  <a:pt x="16631" y="14645"/>
                </a:cubicBezTo>
                <a:cubicBezTo>
                  <a:pt x="16584" y="14597"/>
                  <a:pt x="16559" y="14573"/>
                  <a:pt x="16538" y="14570"/>
                </a:cubicBezTo>
                <a:close/>
                <a:moveTo>
                  <a:pt x="11718" y="14745"/>
                </a:moveTo>
                <a:cubicBezTo>
                  <a:pt x="11697" y="14745"/>
                  <a:pt x="11682" y="14871"/>
                  <a:pt x="11682" y="15044"/>
                </a:cubicBezTo>
                <a:cubicBezTo>
                  <a:pt x="11682" y="15217"/>
                  <a:pt x="11697" y="15343"/>
                  <a:pt x="11718" y="15343"/>
                </a:cubicBezTo>
                <a:cubicBezTo>
                  <a:pt x="11740" y="15343"/>
                  <a:pt x="11754" y="15217"/>
                  <a:pt x="11754" y="15044"/>
                </a:cubicBezTo>
                <a:cubicBezTo>
                  <a:pt x="11754" y="14871"/>
                  <a:pt x="11740" y="14745"/>
                  <a:pt x="11718" y="14745"/>
                </a:cubicBezTo>
                <a:close/>
                <a:moveTo>
                  <a:pt x="36" y="14785"/>
                </a:moveTo>
                <a:cubicBezTo>
                  <a:pt x="16" y="14785"/>
                  <a:pt x="0" y="14821"/>
                  <a:pt x="0" y="14865"/>
                </a:cubicBezTo>
                <a:cubicBezTo>
                  <a:pt x="0" y="14908"/>
                  <a:pt x="16" y="14945"/>
                  <a:pt x="36" y="14945"/>
                </a:cubicBezTo>
                <a:cubicBezTo>
                  <a:pt x="56" y="14945"/>
                  <a:pt x="72" y="14908"/>
                  <a:pt x="72" y="14865"/>
                </a:cubicBezTo>
                <a:cubicBezTo>
                  <a:pt x="72" y="14821"/>
                  <a:pt x="56" y="14785"/>
                  <a:pt x="36" y="14785"/>
                </a:cubicBezTo>
                <a:close/>
                <a:moveTo>
                  <a:pt x="36" y="15144"/>
                </a:moveTo>
                <a:cubicBezTo>
                  <a:pt x="16" y="15144"/>
                  <a:pt x="0" y="15263"/>
                  <a:pt x="0" y="15423"/>
                </a:cubicBezTo>
                <a:cubicBezTo>
                  <a:pt x="0" y="15582"/>
                  <a:pt x="16" y="15702"/>
                  <a:pt x="36" y="15702"/>
                </a:cubicBezTo>
                <a:cubicBezTo>
                  <a:pt x="57" y="15702"/>
                  <a:pt x="72" y="15582"/>
                  <a:pt x="72" y="15423"/>
                </a:cubicBezTo>
                <a:cubicBezTo>
                  <a:pt x="72" y="15263"/>
                  <a:pt x="57" y="15144"/>
                  <a:pt x="36" y="15144"/>
                </a:cubicBezTo>
                <a:close/>
                <a:moveTo>
                  <a:pt x="11718" y="15542"/>
                </a:moveTo>
                <a:cubicBezTo>
                  <a:pt x="11698" y="15542"/>
                  <a:pt x="11682" y="15569"/>
                  <a:pt x="11682" y="15602"/>
                </a:cubicBezTo>
                <a:cubicBezTo>
                  <a:pt x="11682" y="15635"/>
                  <a:pt x="11698" y="15662"/>
                  <a:pt x="11718" y="15662"/>
                </a:cubicBezTo>
                <a:cubicBezTo>
                  <a:pt x="11739" y="15662"/>
                  <a:pt x="11754" y="15635"/>
                  <a:pt x="11754" y="15602"/>
                </a:cubicBezTo>
                <a:cubicBezTo>
                  <a:pt x="11754" y="15569"/>
                  <a:pt x="11738" y="15542"/>
                  <a:pt x="11718" y="15542"/>
                </a:cubicBezTo>
                <a:close/>
                <a:moveTo>
                  <a:pt x="14343" y="15628"/>
                </a:moveTo>
                <a:cubicBezTo>
                  <a:pt x="14158" y="15627"/>
                  <a:pt x="13909" y="15627"/>
                  <a:pt x="13642" y="15630"/>
                </a:cubicBezTo>
                <a:cubicBezTo>
                  <a:pt x="12906" y="15639"/>
                  <a:pt x="12660" y="15655"/>
                  <a:pt x="12624" y="15694"/>
                </a:cubicBezTo>
                <a:cubicBezTo>
                  <a:pt x="12590" y="15731"/>
                  <a:pt x="12576" y="15892"/>
                  <a:pt x="12576" y="16265"/>
                </a:cubicBezTo>
                <a:cubicBezTo>
                  <a:pt x="12576" y="16763"/>
                  <a:pt x="12580" y="16788"/>
                  <a:pt x="12662" y="16861"/>
                </a:cubicBezTo>
                <a:cubicBezTo>
                  <a:pt x="12742" y="16932"/>
                  <a:pt x="12817" y="16937"/>
                  <a:pt x="13712" y="16937"/>
                </a:cubicBezTo>
                <a:cubicBezTo>
                  <a:pt x="14911" y="16937"/>
                  <a:pt x="14822" y="16991"/>
                  <a:pt x="14821" y="16270"/>
                </a:cubicBezTo>
                <a:cubicBezTo>
                  <a:pt x="14820" y="15806"/>
                  <a:pt x="14798" y="15651"/>
                  <a:pt x="14735" y="15657"/>
                </a:cubicBezTo>
                <a:cubicBezTo>
                  <a:pt x="14722" y="15659"/>
                  <a:pt x="14690" y="15650"/>
                  <a:pt x="14663" y="15639"/>
                </a:cubicBezTo>
                <a:cubicBezTo>
                  <a:pt x="14650" y="15633"/>
                  <a:pt x="14528" y="15630"/>
                  <a:pt x="14343" y="15628"/>
                </a:cubicBezTo>
                <a:close/>
                <a:moveTo>
                  <a:pt x="11718" y="15861"/>
                </a:moveTo>
                <a:cubicBezTo>
                  <a:pt x="11697" y="15861"/>
                  <a:pt x="11682" y="15988"/>
                  <a:pt x="11682" y="16160"/>
                </a:cubicBezTo>
                <a:cubicBezTo>
                  <a:pt x="11682" y="16333"/>
                  <a:pt x="11697" y="16459"/>
                  <a:pt x="11718" y="16459"/>
                </a:cubicBezTo>
                <a:cubicBezTo>
                  <a:pt x="11740" y="16459"/>
                  <a:pt x="11754" y="16333"/>
                  <a:pt x="11754" y="16160"/>
                </a:cubicBezTo>
                <a:cubicBezTo>
                  <a:pt x="11754" y="15988"/>
                  <a:pt x="11740" y="15861"/>
                  <a:pt x="11718" y="15861"/>
                </a:cubicBezTo>
                <a:close/>
                <a:moveTo>
                  <a:pt x="36" y="15901"/>
                </a:moveTo>
                <a:cubicBezTo>
                  <a:pt x="16" y="15901"/>
                  <a:pt x="0" y="15928"/>
                  <a:pt x="0" y="15961"/>
                </a:cubicBezTo>
                <a:cubicBezTo>
                  <a:pt x="0" y="15994"/>
                  <a:pt x="16" y="16021"/>
                  <a:pt x="36" y="16021"/>
                </a:cubicBezTo>
                <a:cubicBezTo>
                  <a:pt x="56" y="16021"/>
                  <a:pt x="72" y="15994"/>
                  <a:pt x="72" y="15961"/>
                </a:cubicBezTo>
                <a:cubicBezTo>
                  <a:pt x="72" y="15928"/>
                  <a:pt x="56" y="15901"/>
                  <a:pt x="36" y="15901"/>
                </a:cubicBezTo>
                <a:close/>
                <a:moveTo>
                  <a:pt x="17319" y="15941"/>
                </a:moveTo>
                <a:cubicBezTo>
                  <a:pt x="17285" y="15941"/>
                  <a:pt x="17274" y="15986"/>
                  <a:pt x="17282" y="16090"/>
                </a:cubicBezTo>
                <a:cubicBezTo>
                  <a:pt x="17289" y="16172"/>
                  <a:pt x="17296" y="16307"/>
                  <a:pt x="17299" y="16389"/>
                </a:cubicBezTo>
                <a:cubicBezTo>
                  <a:pt x="17301" y="16471"/>
                  <a:pt x="17320" y="16539"/>
                  <a:pt x="17341" y="16539"/>
                </a:cubicBezTo>
                <a:cubicBezTo>
                  <a:pt x="17363" y="16539"/>
                  <a:pt x="17376" y="16420"/>
                  <a:pt x="17373" y="16240"/>
                </a:cubicBezTo>
                <a:cubicBezTo>
                  <a:pt x="17369" y="16020"/>
                  <a:pt x="17355" y="15941"/>
                  <a:pt x="17319" y="15941"/>
                </a:cubicBezTo>
                <a:close/>
                <a:moveTo>
                  <a:pt x="15296" y="15981"/>
                </a:moveTo>
                <a:lnTo>
                  <a:pt x="15296" y="16265"/>
                </a:lnTo>
                <a:lnTo>
                  <a:pt x="15296" y="16549"/>
                </a:lnTo>
                <a:lnTo>
                  <a:pt x="15445" y="16528"/>
                </a:lnTo>
                <a:cubicBezTo>
                  <a:pt x="15527" y="16516"/>
                  <a:pt x="15625" y="16475"/>
                  <a:pt x="15664" y="16436"/>
                </a:cubicBezTo>
                <a:cubicBezTo>
                  <a:pt x="15732" y="16369"/>
                  <a:pt x="15738" y="16369"/>
                  <a:pt x="15809" y="16452"/>
                </a:cubicBezTo>
                <a:cubicBezTo>
                  <a:pt x="15896" y="16554"/>
                  <a:pt x="15979" y="16561"/>
                  <a:pt x="16091" y="16476"/>
                </a:cubicBezTo>
                <a:cubicBezTo>
                  <a:pt x="16165" y="16420"/>
                  <a:pt x="16175" y="16420"/>
                  <a:pt x="16195" y="16476"/>
                </a:cubicBezTo>
                <a:cubicBezTo>
                  <a:pt x="16239" y="16602"/>
                  <a:pt x="16313" y="16542"/>
                  <a:pt x="16325" y="16370"/>
                </a:cubicBezTo>
                <a:cubicBezTo>
                  <a:pt x="16333" y="16251"/>
                  <a:pt x="16352" y="16200"/>
                  <a:pt x="16391" y="16200"/>
                </a:cubicBezTo>
                <a:cubicBezTo>
                  <a:pt x="16429" y="16200"/>
                  <a:pt x="16449" y="16251"/>
                  <a:pt x="16457" y="16370"/>
                </a:cubicBezTo>
                <a:cubicBezTo>
                  <a:pt x="16470" y="16570"/>
                  <a:pt x="16537" y="16599"/>
                  <a:pt x="16537" y="16404"/>
                </a:cubicBezTo>
                <a:cubicBezTo>
                  <a:pt x="16537" y="16273"/>
                  <a:pt x="16610" y="16154"/>
                  <a:pt x="16659" y="16207"/>
                </a:cubicBezTo>
                <a:cubicBezTo>
                  <a:pt x="16672" y="16221"/>
                  <a:pt x="16683" y="16302"/>
                  <a:pt x="16683" y="16386"/>
                </a:cubicBezTo>
                <a:cubicBezTo>
                  <a:pt x="16683" y="16536"/>
                  <a:pt x="16755" y="16598"/>
                  <a:pt x="16812" y="16497"/>
                </a:cubicBezTo>
                <a:cubicBezTo>
                  <a:pt x="16827" y="16470"/>
                  <a:pt x="16851" y="16468"/>
                  <a:pt x="16878" y="16493"/>
                </a:cubicBezTo>
                <a:cubicBezTo>
                  <a:pt x="16901" y="16514"/>
                  <a:pt x="16982" y="16530"/>
                  <a:pt x="17057" y="16528"/>
                </a:cubicBezTo>
                <a:cubicBezTo>
                  <a:pt x="17192" y="16523"/>
                  <a:pt x="17194" y="16521"/>
                  <a:pt x="17194" y="16359"/>
                </a:cubicBezTo>
                <a:cubicBezTo>
                  <a:pt x="17194" y="16269"/>
                  <a:pt x="17175" y="16174"/>
                  <a:pt x="17150" y="16148"/>
                </a:cubicBezTo>
                <a:cubicBezTo>
                  <a:pt x="17097" y="16090"/>
                  <a:pt x="16951" y="16086"/>
                  <a:pt x="16920" y="16141"/>
                </a:cubicBezTo>
                <a:cubicBezTo>
                  <a:pt x="16908" y="16163"/>
                  <a:pt x="16930" y="16180"/>
                  <a:pt x="16971" y="16180"/>
                </a:cubicBezTo>
                <a:cubicBezTo>
                  <a:pt x="17048" y="16180"/>
                  <a:pt x="17105" y="16241"/>
                  <a:pt x="17058" y="16272"/>
                </a:cubicBezTo>
                <a:cubicBezTo>
                  <a:pt x="17043" y="16283"/>
                  <a:pt x="16980" y="16297"/>
                  <a:pt x="16920" y="16305"/>
                </a:cubicBezTo>
                <a:cubicBezTo>
                  <a:pt x="16830" y="16317"/>
                  <a:pt x="16809" y="16304"/>
                  <a:pt x="16799" y="16229"/>
                </a:cubicBezTo>
                <a:cubicBezTo>
                  <a:pt x="16786" y="16124"/>
                  <a:pt x="16807" y="16132"/>
                  <a:pt x="16475" y="16122"/>
                </a:cubicBezTo>
                <a:cubicBezTo>
                  <a:pt x="16278" y="16116"/>
                  <a:pt x="16207" y="16128"/>
                  <a:pt x="16192" y="16170"/>
                </a:cubicBezTo>
                <a:cubicBezTo>
                  <a:pt x="16176" y="16216"/>
                  <a:pt x="16159" y="16214"/>
                  <a:pt x="16091" y="16162"/>
                </a:cubicBezTo>
                <a:cubicBezTo>
                  <a:pt x="15982" y="16079"/>
                  <a:pt x="15892" y="16084"/>
                  <a:pt x="15819" y="16178"/>
                </a:cubicBezTo>
                <a:cubicBezTo>
                  <a:pt x="15748" y="16267"/>
                  <a:pt x="15698" y="16250"/>
                  <a:pt x="15698" y="16137"/>
                </a:cubicBezTo>
                <a:cubicBezTo>
                  <a:pt x="15698" y="16049"/>
                  <a:pt x="15570" y="15981"/>
                  <a:pt x="15403" y="15981"/>
                </a:cubicBezTo>
                <a:lnTo>
                  <a:pt x="15296" y="15981"/>
                </a:lnTo>
                <a:close/>
                <a:moveTo>
                  <a:pt x="17486" y="16112"/>
                </a:moveTo>
                <a:lnTo>
                  <a:pt x="17486" y="16325"/>
                </a:lnTo>
                <a:cubicBezTo>
                  <a:pt x="17486" y="16442"/>
                  <a:pt x="17503" y="16539"/>
                  <a:pt x="17523" y="16539"/>
                </a:cubicBezTo>
                <a:cubicBezTo>
                  <a:pt x="17543" y="16539"/>
                  <a:pt x="17559" y="16478"/>
                  <a:pt x="17559" y="16404"/>
                </a:cubicBezTo>
                <a:cubicBezTo>
                  <a:pt x="17559" y="16248"/>
                  <a:pt x="17632" y="16156"/>
                  <a:pt x="17699" y="16229"/>
                </a:cubicBezTo>
                <a:cubicBezTo>
                  <a:pt x="17722" y="16254"/>
                  <a:pt x="17741" y="16335"/>
                  <a:pt x="17741" y="16407"/>
                </a:cubicBezTo>
                <a:cubicBezTo>
                  <a:pt x="17741" y="16479"/>
                  <a:pt x="17758" y="16539"/>
                  <a:pt x="17778" y="16539"/>
                </a:cubicBezTo>
                <a:cubicBezTo>
                  <a:pt x="17820" y="16539"/>
                  <a:pt x="17829" y="16144"/>
                  <a:pt x="17788" y="16135"/>
                </a:cubicBezTo>
                <a:cubicBezTo>
                  <a:pt x="17773" y="16132"/>
                  <a:pt x="17699" y="16125"/>
                  <a:pt x="17623" y="16120"/>
                </a:cubicBezTo>
                <a:lnTo>
                  <a:pt x="17486" y="16112"/>
                </a:lnTo>
                <a:close/>
                <a:moveTo>
                  <a:pt x="36" y="16220"/>
                </a:moveTo>
                <a:cubicBezTo>
                  <a:pt x="15" y="16220"/>
                  <a:pt x="0" y="16347"/>
                  <a:pt x="0" y="16519"/>
                </a:cubicBezTo>
                <a:cubicBezTo>
                  <a:pt x="0" y="16692"/>
                  <a:pt x="15" y="16817"/>
                  <a:pt x="36" y="16817"/>
                </a:cubicBezTo>
                <a:cubicBezTo>
                  <a:pt x="58" y="16817"/>
                  <a:pt x="72" y="16692"/>
                  <a:pt x="72" y="16519"/>
                </a:cubicBezTo>
                <a:cubicBezTo>
                  <a:pt x="72" y="16347"/>
                  <a:pt x="58" y="16220"/>
                  <a:pt x="36" y="16220"/>
                </a:cubicBezTo>
                <a:close/>
                <a:moveTo>
                  <a:pt x="11718" y="16659"/>
                </a:moveTo>
                <a:cubicBezTo>
                  <a:pt x="11698" y="16659"/>
                  <a:pt x="11682" y="16685"/>
                  <a:pt x="11682" y="16718"/>
                </a:cubicBezTo>
                <a:cubicBezTo>
                  <a:pt x="11682" y="16751"/>
                  <a:pt x="11698" y="16778"/>
                  <a:pt x="11718" y="16778"/>
                </a:cubicBezTo>
                <a:cubicBezTo>
                  <a:pt x="11739" y="16778"/>
                  <a:pt x="11754" y="16751"/>
                  <a:pt x="11754" y="16718"/>
                </a:cubicBezTo>
                <a:cubicBezTo>
                  <a:pt x="11754" y="16685"/>
                  <a:pt x="11738" y="16659"/>
                  <a:pt x="11718" y="16659"/>
                </a:cubicBezTo>
                <a:close/>
                <a:moveTo>
                  <a:pt x="11718" y="16977"/>
                </a:moveTo>
                <a:cubicBezTo>
                  <a:pt x="11698" y="16977"/>
                  <a:pt x="11682" y="17096"/>
                  <a:pt x="11682" y="17256"/>
                </a:cubicBezTo>
                <a:cubicBezTo>
                  <a:pt x="11682" y="17415"/>
                  <a:pt x="11698" y="17535"/>
                  <a:pt x="11718" y="17535"/>
                </a:cubicBezTo>
                <a:cubicBezTo>
                  <a:pt x="11739" y="17535"/>
                  <a:pt x="11754" y="17415"/>
                  <a:pt x="11754" y="17256"/>
                </a:cubicBezTo>
                <a:cubicBezTo>
                  <a:pt x="11754" y="17096"/>
                  <a:pt x="11739" y="16977"/>
                  <a:pt x="11718" y="16977"/>
                </a:cubicBezTo>
                <a:close/>
                <a:moveTo>
                  <a:pt x="36" y="17017"/>
                </a:moveTo>
                <a:cubicBezTo>
                  <a:pt x="16" y="17017"/>
                  <a:pt x="0" y="17044"/>
                  <a:pt x="0" y="17076"/>
                </a:cubicBezTo>
                <a:cubicBezTo>
                  <a:pt x="0" y="17109"/>
                  <a:pt x="16" y="17136"/>
                  <a:pt x="36" y="17136"/>
                </a:cubicBezTo>
                <a:cubicBezTo>
                  <a:pt x="56" y="17136"/>
                  <a:pt x="72" y="17109"/>
                  <a:pt x="72" y="17076"/>
                </a:cubicBezTo>
                <a:cubicBezTo>
                  <a:pt x="72" y="17044"/>
                  <a:pt x="56" y="17017"/>
                  <a:pt x="36" y="17017"/>
                </a:cubicBezTo>
                <a:close/>
                <a:moveTo>
                  <a:pt x="13702" y="17097"/>
                </a:moveTo>
                <a:cubicBezTo>
                  <a:pt x="12540" y="17097"/>
                  <a:pt x="12559" y="17086"/>
                  <a:pt x="12559" y="17794"/>
                </a:cubicBezTo>
                <a:cubicBezTo>
                  <a:pt x="12558" y="18153"/>
                  <a:pt x="12612" y="18366"/>
                  <a:pt x="12715" y="18412"/>
                </a:cubicBezTo>
                <a:cubicBezTo>
                  <a:pt x="12759" y="18432"/>
                  <a:pt x="13216" y="18445"/>
                  <a:pt x="13731" y="18440"/>
                </a:cubicBezTo>
                <a:cubicBezTo>
                  <a:pt x="14905" y="18430"/>
                  <a:pt x="14821" y="18480"/>
                  <a:pt x="14821" y="17778"/>
                </a:cubicBezTo>
                <a:cubicBezTo>
                  <a:pt x="14820" y="17501"/>
                  <a:pt x="14808" y="17258"/>
                  <a:pt x="14793" y="17235"/>
                </a:cubicBezTo>
                <a:cubicBezTo>
                  <a:pt x="14716" y="17118"/>
                  <a:pt x="14545" y="17097"/>
                  <a:pt x="13702" y="17097"/>
                </a:cubicBezTo>
                <a:close/>
                <a:moveTo>
                  <a:pt x="36" y="17335"/>
                </a:moveTo>
                <a:cubicBezTo>
                  <a:pt x="-4" y="17335"/>
                  <a:pt x="-15" y="17863"/>
                  <a:pt x="24" y="17907"/>
                </a:cubicBezTo>
                <a:cubicBezTo>
                  <a:pt x="69" y="17956"/>
                  <a:pt x="72" y="17935"/>
                  <a:pt x="72" y="17634"/>
                </a:cubicBezTo>
                <a:cubicBezTo>
                  <a:pt x="72" y="17462"/>
                  <a:pt x="58" y="17335"/>
                  <a:pt x="36" y="17335"/>
                </a:cubicBezTo>
                <a:close/>
                <a:moveTo>
                  <a:pt x="17735" y="17449"/>
                </a:moveTo>
                <a:cubicBezTo>
                  <a:pt x="17722" y="17443"/>
                  <a:pt x="17708" y="17471"/>
                  <a:pt x="17698" y="17545"/>
                </a:cubicBezTo>
                <a:cubicBezTo>
                  <a:pt x="17690" y="17600"/>
                  <a:pt x="17665" y="17629"/>
                  <a:pt x="17632" y="17620"/>
                </a:cubicBezTo>
                <a:cubicBezTo>
                  <a:pt x="17573" y="17605"/>
                  <a:pt x="17484" y="17602"/>
                  <a:pt x="17341" y="17609"/>
                </a:cubicBezTo>
                <a:cubicBezTo>
                  <a:pt x="17290" y="17612"/>
                  <a:pt x="17216" y="17612"/>
                  <a:pt x="17176" y="17609"/>
                </a:cubicBezTo>
                <a:cubicBezTo>
                  <a:pt x="17112" y="17605"/>
                  <a:pt x="16922" y="17607"/>
                  <a:pt x="16385" y="17616"/>
                </a:cubicBezTo>
                <a:cubicBezTo>
                  <a:pt x="16298" y="17617"/>
                  <a:pt x="16239" y="17595"/>
                  <a:pt x="16218" y="17554"/>
                </a:cubicBezTo>
                <a:cubicBezTo>
                  <a:pt x="16188" y="17496"/>
                  <a:pt x="16180" y="17496"/>
                  <a:pt x="16137" y="17552"/>
                </a:cubicBezTo>
                <a:cubicBezTo>
                  <a:pt x="16111" y="17586"/>
                  <a:pt x="16060" y="17615"/>
                  <a:pt x="16023" y="17615"/>
                </a:cubicBezTo>
                <a:cubicBezTo>
                  <a:pt x="15987" y="17615"/>
                  <a:pt x="15946" y="17634"/>
                  <a:pt x="15932" y="17658"/>
                </a:cubicBezTo>
                <a:cubicBezTo>
                  <a:pt x="15915" y="17689"/>
                  <a:pt x="15897" y="17689"/>
                  <a:pt x="15868" y="17658"/>
                </a:cubicBezTo>
                <a:cubicBezTo>
                  <a:pt x="15846" y="17634"/>
                  <a:pt x="15797" y="17615"/>
                  <a:pt x="15758" y="17615"/>
                </a:cubicBezTo>
                <a:cubicBezTo>
                  <a:pt x="15688" y="17615"/>
                  <a:pt x="15688" y="17617"/>
                  <a:pt x="15753" y="17696"/>
                </a:cubicBezTo>
                <a:cubicBezTo>
                  <a:pt x="15818" y="17774"/>
                  <a:pt x="15818" y="17782"/>
                  <a:pt x="15757" y="17895"/>
                </a:cubicBezTo>
                <a:cubicBezTo>
                  <a:pt x="15705" y="17992"/>
                  <a:pt x="15703" y="18013"/>
                  <a:pt x="15746" y="18013"/>
                </a:cubicBezTo>
                <a:cubicBezTo>
                  <a:pt x="15775" y="18013"/>
                  <a:pt x="15819" y="17984"/>
                  <a:pt x="15846" y="17950"/>
                </a:cubicBezTo>
                <a:cubicBezTo>
                  <a:pt x="15887" y="17895"/>
                  <a:pt x="15899" y="17895"/>
                  <a:pt x="15932" y="17944"/>
                </a:cubicBezTo>
                <a:cubicBezTo>
                  <a:pt x="15962" y="17987"/>
                  <a:pt x="16070" y="18001"/>
                  <a:pt x="16380" y="18004"/>
                </a:cubicBezTo>
                <a:lnTo>
                  <a:pt x="16789" y="18007"/>
                </a:lnTo>
                <a:lnTo>
                  <a:pt x="16800" y="17861"/>
                </a:lnTo>
                <a:cubicBezTo>
                  <a:pt x="16816" y="17657"/>
                  <a:pt x="16917" y="17659"/>
                  <a:pt x="16932" y="17864"/>
                </a:cubicBezTo>
                <a:cubicBezTo>
                  <a:pt x="16946" y="18050"/>
                  <a:pt x="17012" y="18062"/>
                  <a:pt x="17012" y="17878"/>
                </a:cubicBezTo>
                <a:cubicBezTo>
                  <a:pt x="17012" y="17722"/>
                  <a:pt x="17085" y="17631"/>
                  <a:pt x="17151" y="17704"/>
                </a:cubicBezTo>
                <a:cubicBezTo>
                  <a:pt x="17175" y="17729"/>
                  <a:pt x="17194" y="17807"/>
                  <a:pt x="17194" y="17877"/>
                </a:cubicBezTo>
                <a:lnTo>
                  <a:pt x="17194" y="18002"/>
                </a:lnTo>
                <a:lnTo>
                  <a:pt x="17486" y="18006"/>
                </a:lnTo>
                <a:lnTo>
                  <a:pt x="17778" y="18009"/>
                </a:lnTo>
                <a:lnTo>
                  <a:pt x="17778" y="17733"/>
                </a:lnTo>
                <a:cubicBezTo>
                  <a:pt x="17778" y="17570"/>
                  <a:pt x="17758" y="17460"/>
                  <a:pt x="17735" y="17449"/>
                </a:cubicBezTo>
                <a:close/>
                <a:moveTo>
                  <a:pt x="15296" y="17455"/>
                </a:moveTo>
                <a:lnTo>
                  <a:pt x="15296" y="17735"/>
                </a:lnTo>
                <a:lnTo>
                  <a:pt x="15296" y="18013"/>
                </a:lnTo>
                <a:lnTo>
                  <a:pt x="15442" y="18013"/>
                </a:lnTo>
                <a:cubicBezTo>
                  <a:pt x="15596" y="18013"/>
                  <a:pt x="15645" y="17948"/>
                  <a:pt x="15506" y="17926"/>
                </a:cubicBezTo>
                <a:cubicBezTo>
                  <a:pt x="15461" y="17919"/>
                  <a:pt x="15424" y="17887"/>
                  <a:pt x="15424" y="17854"/>
                </a:cubicBezTo>
                <a:cubicBezTo>
                  <a:pt x="15424" y="17821"/>
                  <a:pt x="15461" y="17788"/>
                  <a:pt x="15506" y="17781"/>
                </a:cubicBezTo>
                <a:cubicBezTo>
                  <a:pt x="15551" y="17774"/>
                  <a:pt x="15588" y="17753"/>
                  <a:pt x="15588" y="17735"/>
                </a:cubicBezTo>
                <a:cubicBezTo>
                  <a:pt x="15588" y="17716"/>
                  <a:pt x="15551" y="17694"/>
                  <a:pt x="15506" y="17687"/>
                </a:cubicBezTo>
                <a:cubicBezTo>
                  <a:pt x="15461" y="17680"/>
                  <a:pt x="15424" y="17648"/>
                  <a:pt x="15424" y="17615"/>
                </a:cubicBezTo>
                <a:cubicBezTo>
                  <a:pt x="15424" y="17582"/>
                  <a:pt x="15461" y="17549"/>
                  <a:pt x="15506" y="17542"/>
                </a:cubicBezTo>
                <a:cubicBezTo>
                  <a:pt x="15645" y="17520"/>
                  <a:pt x="15596" y="17455"/>
                  <a:pt x="15442" y="17455"/>
                </a:cubicBezTo>
                <a:lnTo>
                  <a:pt x="15296" y="17455"/>
                </a:lnTo>
                <a:close/>
                <a:moveTo>
                  <a:pt x="11718" y="17735"/>
                </a:moveTo>
                <a:cubicBezTo>
                  <a:pt x="11698" y="17735"/>
                  <a:pt x="11682" y="17772"/>
                  <a:pt x="11682" y="17817"/>
                </a:cubicBezTo>
                <a:cubicBezTo>
                  <a:pt x="11682" y="17862"/>
                  <a:pt x="11698" y="17887"/>
                  <a:pt x="11718" y="17874"/>
                </a:cubicBezTo>
                <a:cubicBezTo>
                  <a:pt x="11739" y="17860"/>
                  <a:pt x="11754" y="17823"/>
                  <a:pt x="11754" y="17792"/>
                </a:cubicBezTo>
                <a:cubicBezTo>
                  <a:pt x="11754" y="17760"/>
                  <a:pt x="11738" y="17735"/>
                  <a:pt x="11718" y="17735"/>
                </a:cubicBezTo>
                <a:close/>
                <a:moveTo>
                  <a:pt x="11718" y="18053"/>
                </a:moveTo>
                <a:cubicBezTo>
                  <a:pt x="11697" y="18053"/>
                  <a:pt x="11682" y="18180"/>
                  <a:pt x="11682" y="18352"/>
                </a:cubicBezTo>
                <a:cubicBezTo>
                  <a:pt x="11682" y="18525"/>
                  <a:pt x="11697" y="18651"/>
                  <a:pt x="11718" y="18651"/>
                </a:cubicBezTo>
                <a:cubicBezTo>
                  <a:pt x="11740" y="18651"/>
                  <a:pt x="11754" y="18525"/>
                  <a:pt x="11754" y="18352"/>
                </a:cubicBezTo>
                <a:cubicBezTo>
                  <a:pt x="11754" y="18180"/>
                  <a:pt x="11740" y="18053"/>
                  <a:pt x="11718" y="18053"/>
                </a:cubicBezTo>
                <a:close/>
                <a:moveTo>
                  <a:pt x="36" y="18093"/>
                </a:moveTo>
                <a:cubicBezTo>
                  <a:pt x="16" y="18093"/>
                  <a:pt x="0" y="18129"/>
                  <a:pt x="0" y="18173"/>
                </a:cubicBezTo>
                <a:cubicBezTo>
                  <a:pt x="0" y="18217"/>
                  <a:pt x="16" y="18252"/>
                  <a:pt x="36" y="18252"/>
                </a:cubicBezTo>
                <a:cubicBezTo>
                  <a:pt x="56" y="18252"/>
                  <a:pt x="72" y="18217"/>
                  <a:pt x="72" y="18173"/>
                </a:cubicBezTo>
                <a:cubicBezTo>
                  <a:pt x="72" y="18129"/>
                  <a:pt x="56" y="18093"/>
                  <a:pt x="36" y="18093"/>
                </a:cubicBezTo>
                <a:close/>
                <a:moveTo>
                  <a:pt x="8962" y="18411"/>
                </a:moveTo>
                <a:cubicBezTo>
                  <a:pt x="8919" y="18411"/>
                  <a:pt x="8907" y="18469"/>
                  <a:pt x="8907" y="18691"/>
                </a:cubicBezTo>
                <a:cubicBezTo>
                  <a:pt x="8907" y="18912"/>
                  <a:pt x="8919" y="18969"/>
                  <a:pt x="8962" y="18969"/>
                </a:cubicBezTo>
                <a:cubicBezTo>
                  <a:pt x="9006" y="18969"/>
                  <a:pt x="9017" y="18912"/>
                  <a:pt x="9017" y="18691"/>
                </a:cubicBezTo>
                <a:cubicBezTo>
                  <a:pt x="9017" y="18469"/>
                  <a:pt x="9006" y="18411"/>
                  <a:pt x="8962" y="18411"/>
                </a:cubicBezTo>
                <a:close/>
                <a:moveTo>
                  <a:pt x="36" y="18432"/>
                </a:moveTo>
                <a:cubicBezTo>
                  <a:pt x="16" y="18445"/>
                  <a:pt x="0" y="18581"/>
                  <a:pt x="0" y="18733"/>
                </a:cubicBezTo>
                <a:cubicBezTo>
                  <a:pt x="0" y="18891"/>
                  <a:pt x="16" y="19010"/>
                  <a:pt x="36" y="19010"/>
                </a:cubicBezTo>
                <a:cubicBezTo>
                  <a:pt x="58" y="19010"/>
                  <a:pt x="72" y="18883"/>
                  <a:pt x="72" y="18709"/>
                </a:cubicBezTo>
                <a:cubicBezTo>
                  <a:pt x="72" y="18518"/>
                  <a:pt x="60" y="18416"/>
                  <a:pt x="36" y="18432"/>
                </a:cubicBezTo>
                <a:close/>
                <a:moveTo>
                  <a:pt x="6279" y="18452"/>
                </a:moveTo>
                <a:lnTo>
                  <a:pt x="6279" y="18710"/>
                </a:lnTo>
                <a:lnTo>
                  <a:pt x="6279" y="18969"/>
                </a:lnTo>
                <a:lnTo>
                  <a:pt x="6490" y="18969"/>
                </a:lnTo>
                <a:cubicBezTo>
                  <a:pt x="6607" y="18969"/>
                  <a:pt x="6721" y="18949"/>
                  <a:pt x="6745" y="18924"/>
                </a:cubicBezTo>
                <a:cubicBezTo>
                  <a:pt x="6777" y="18889"/>
                  <a:pt x="6801" y="18890"/>
                  <a:pt x="6846" y="18931"/>
                </a:cubicBezTo>
                <a:cubicBezTo>
                  <a:pt x="6892" y="18973"/>
                  <a:pt x="6920" y="18975"/>
                  <a:pt x="6973" y="18939"/>
                </a:cubicBezTo>
                <a:cubicBezTo>
                  <a:pt x="7017" y="18909"/>
                  <a:pt x="7050" y="18906"/>
                  <a:pt x="7064" y="18931"/>
                </a:cubicBezTo>
                <a:cubicBezTo>
                  <a:pt x="7094" y="18984"/>
                  <a:pt x="7255" y="18980"/>
                  <a:pt x="7285" y="18926"/>
                </a:cubicBezTo>
                <a:cubicBezTo>
                  <a:pt x="7303" y="18895"/>
                  <a:pt x="7320" y="18895"/>
                  <a:pt x="7348" y="18926"/>
                </a:cubicBezTo>
                <a:cubicBezTo>
                  <a:pt x="7370" y="18950"/>
                  <a:pt x="7442" y="18969"/>
                  <a:pt x="7507" y="18969"/>
                </a:cubicBezTo>
                <a:cubicBezTo>
                  <a:pt x="7597" y="18969"/>
                  <a:pt x="7627" y="18950"/>
                  <a:pt x="7636" y="18888"/>
                </a:cubicBezTo>
                <a:cubicBezTo>
                  <a:pt x="7643" y="18843"/>
                  <a:pt x="7664" y="18807"/>
                  <a:pt x="7684" y="18807"/>
                </a:cubicBezTo>
                <a:cubicBezTo>
                  <a:pt x="7704" y="18807"/>
                  <a:pt x="7726" y="18843"/>
                  <a:pt x="7732" y="18888"/>
                </a:cubicBezTo>
                <a:cubicBezTo>
                  <a:pt x="7748" y="19000"/>
                  <a:pt x="7812" y="18991"/>
                  <a:pt x="7812" y="18878"/>
                </a:cubicBezTo>
                <a:cubicBezTo>
                  <a:pt x="7812" y="18748"/>
                  <a:pt x="7898" y="18632"/>
                  <a:pt x="7971" y="18663"/>
                </a:cubicBezTo>
                <a:cubicBezTo>
                  <a:pt x="8011" y="18680"/>
                  <a:pt x="8031" y="18735"/>
                  <a:pt x="8031" y="18829"/>
                </a:cubicBezTo>
                <a:cubicBezTo>
                  <a:pt x="8031" y="19029"/>
                  <a:pt x="8132" y="19021"/>
                  <a:pt x="8148" y="18820"/>
                </a:cubicBezTo>
                <a:cubicBezTo>
                  <a:pt x="8163" y="18615"/>
                  <a:pt x="8264" y="18613"/>
                  <a:pt x="8280" y="18817"/>
                </a:cubicBezTo>
                <a:lnTo>
                  <a:pt x="8291" y="18964"/>
                </a:lnTo>
                <a:lnTo>
                  <a:pt x="8546" y="18961"/>
                </a:lnTo>
                <a:lnTo>
                  <a:pt x="8801" y="18959"/>
                </a:lnTo>
                <a:lnTo>
                  <a:pt x="8790" y="18775"/>
                </a:lnTo>
                <a:cubicBezTo>
                  <a:pt x="8779" y="18594"/>
                  <a:pt x="8778" y="18591"/>
                  <a:pt x="8643" y="18579"/>
                </a:cubicBezTo>
                <a:cubicBezTo>
                  <a:pt x="8504" y="18566"/>
                  <a:pt x="8472" y="18598"/>
                  <a:pt x="8546" y="18679"/>
                </a:cubicBezTo>
                <a:cubicBezTo>
                  <a:pt x="8575" y="18711"/>
                  <a:pt x="8566" y="18735"/>
                  <a:pt x="8509" y="18768"/>
                </a:cubicBezTo>
                <a:cubicBezTo>
                  <a:pt x="8446" y="18805"/>
                  <a:pt x="8428" y="18802"/>
                  <a:pt x="8414" y="18753"/>
                </a:cubicBezTo>
                <a:cubicBezTo>
                  <a:pt x="8404" y="18719"/>
                  <a:pt x="8388" y="18664"/>
                  <a:pt x="8379" y="18631"/>
                </a:cubicBezTo>
                <a:cubicBezTo>
                  <a:pt x="8365" y="18584"/>
                  <a:pt x="8296" y="18571"/>
                  <a:pt x="8055" y="18571"/>
                </a:cubicBezTo>
                <a:cubicBezTo>
                  <a:pt x="7768" y="18571"/>
                  <a:pt x="7746" y="18577"/>
                  <a:pt x="7724" y="18661"/>
                </a:cubicBezTo>
                <a:lnTo>
                  <a:pt x="7700" y="18751"/>
                </a:lnTo>
                <a:lnTo>
                  <a:pt x="7642" y="18661"/>
                </a:lnTo>
                <a:cubicBezTo>
                  <a:pt x="7582" y="18567"/>
                  <a:pt x="7398" y="18535"/>
                  <a:pt x="7355" y="18611"/>
                </a:cubicBezTo>
                <a:cubicBezTo>
                  <a:pt x="7341" y="18636"/>
                  <a:pt x="7290" y="18620"/>
                  <a:pt x="7223" y="18567"/>
                </a:cubicBezTo>
                <a:cubicBezTo>
                  <a:pt x="7141" y="18504"/>
                  <a:pt x="7102" y="18493"/>
                  <a:pt x="7072" y="18526"/>
                </a:cubicBezTo>
                <a:cubicBezTo>
                  <a:pt x="7049" y="18551"/>
                  <a:pt x="6997" y="18571"/>
                  <a:pt x="6954" y="18571"/>
                </a:cubicBezTo>
                <a:cubicBezTo>
                  <a:pt x="6912" y="18571"/>
                  <a:pt x="6858" y="18593"/>
                  <a:pt x="6834" y="18619"/>
                </a:cubicBezTo>
                <a:cubicBezTo>
                  <a:pt x="6800" y="18656"/>
                  <a:pt x="6780" y="18656"/>
                  <a:pt x="6746" y="18619"/>
                </a:cubicBezTo>
                <a:cubicBezTo>
                  <a:pt x="6722" y="18593"/>
                  <a:pt x="6672" y="18571"/>
                  <a:pt x="6635" y="18571"/>
                </a:cubicBezTo>
                <a:cubicBezTo>
                  <a:pt x="6598" y="18571"/>
                  <a:pt x="6559" y="18544"/>
                  <a:pt x="6548" y="18511"/>
                </a:cubicBezTo>
                <a:cubicBezTo>
                  <a:pt x="6535" y="18474"/>
                  <a:pt x="6479" y="18452"/>
                  <a:pt x="6403" y="18452"/>
                </a:cubicBezTo>
                <a:lnTo>
                  <a:pt x="6279" y="18452"/>
                </a:lnTo>
                <a:close/>
                <a:moveTo>
                  <a:pt x="13705" y="18651"/>
                </a:moveTo>
                <a:cubicBezTo>
                  <a:pt x="12639" y="18651"/>
                  <a:pt x="12612" y="18659"/>
                  <a:pt x="12574" y="18993"/>
                </a:cubicBezTo>
                <a:cubicBezTo>
                  <a:pt x="12560" y="19119"/>
                  <a:pt x="12558" y="19367"/>
                  <a:pt x="12571" y="19544"/>
                </a:cubicBezTo>
                <a:cubicBezTo>
                  <a:pt x="12589" y="19807"/>
                  <a:pt x="12607" y="19879"/>
                  <a:pt x="12671" y="19936"/>
                </a:cubicBezTo>
                <a:cubicBezTo>
                  <a:pt x="12741" y="19999"/>
                  <a:pt x="12848" y="20006"/>
                  <a:pt x="13712" y="20006"/>
                </a:cubicBezTo>
                <a:cubicBezTo>
                  <a:pt x="14911" y="20006"/>
                  <a:pt x="14822" y="20060"/>
                  <a:pt x="14821" y="19339"/>
                </a:cubicBezTo>
                <a:cubicBezTo>
                  <a:pt x="14820" y="19059"/>
                  <a:pt x="14808" y="18812"/>
                  <a:pt x="14793" y="18790"/>
                </a:cubicBezTo>
                <a:cubicBezTo>
                  <a:pt x="14716" y="18673"/>
                  <a:pt x="14545" y="18651"/>
                  <a:pt x="13705" y="18651"/>
                </a:cubicBezTo>
                <a:close/>
                <a:moveTo>
                  <a:pt x="11718" y="18850"/>
                </a:moveTo>
                <a:cubicBezTo>
                  <a:pt x="11698" y="18850"/>
                  <a:pt x="11682" y="18877"/>
                  <a:pt x="11682" y="18910"/>
                </a:cubicBezTo>
                <a:cubicBezTo>
                  <a:pt x="11682" y="18942"/>
                  <a:pt x="11698" y="18969"/>
                  <a:pt x="11718" y="18969"/>
                </a:cubicBezTo>
                <a:cubicBezTo>
                  <a:pt x="11739" y="18969"/>
                  <a:pt x="11754" y="18942"/>
                  <a:pt x="11754" y="18910"/>
                </a:cubicBezTo>
                <a:cubicBezTo>
                  <a:pt x="11754" y="18877"/>
                  <a:pt x="11738" y="18850"/>
                  <a:pt x="11718" y="18850"/>
                </a:cubicBezTo>
                <a:close/>
                <a:moveTo>
                  <a:pt x="16852" y="18982"/>
                </a:moveTo>
                <a:cubicBezTo>
                  <a:pt x="16830" y="18990"/>
                  <a:pt x="16810" y="19031"/>
                  <a:pt x="16810" y="19073"/>
                </a:cubicBezTo>
                <a:cubicBezTo>
                  <a:pt x="16810" y="19142"/>
                  <a:pt x="16782" y="19149"/>
                  <a:pt x="16493" y="19149"/>
                </a:cubicBezTo>
                <a:cubicBezTo>
                  <a:pt x="16297" y="19149"/>
                  <a:pt x="16159" y="19167"/>
                  <a:pt x="16132" y="19197"/>
                </a:cubicBezTo>
                <a:cubicBezTo>
                  <a:pt x="16099" y="19233"/>
                  <a:pt x="16069" y="19229"/>
                  <a:pt x="16001" y="19181"/>
                </a:cubicBezTo>
                <a:cubicBezTo>
                  <a:pt x="15929" y="19129"/>
                  <a:pt x="15896" y="19127"/>
                  <a:pt x="15818" y="19166"/>
                </a:cubicBezTo>
                <a:cubicBezTo>
                  <a:pt x="15732" y="19208"/>
                  <a:pt x="15712" y="19202"/>
                  <a:pt x="15635" y="19112"/>
                </a:cubicBezTo>
                <a:cubicBezTo>
                  <a:pt x="15575" y="19040"/>
                  <a:pt x="15511" y="19010"/>
                  <a:pt x="15422" y="19010"/>
                </a:cubicBezTo>
                <a:lnTo>
                  <a:pt x="15296" y="19010"/>
                </a:lnTo>
                <a:lnTo>
                  <a:pt x="15296" y="19288"/>
                </a:lnTo>
                <a:cubicBezTo>
                  <a:pt x="15296" y="19504"/>
                  <a:pt x="15308" y="19568"/>
                  <a:pt x="15348" y="19568"/>
                </a:cubicBezTo>
                <a:cubicBezTo>
                  <a:pt x="15377" y="19568"/>
                  <a:pt x="15405" y="19530"/>
                  <a:pt x="15412" y="19484"/>
                </a:cubicBezTo>
                <a:cubicBezTo>
                  <a:pt x="15419" y="19434"/>
                  <a:pt x="15472" y="19379"/>
                  <a:pt x="15544" y="19346"/>
                </a:cubicBezTo>
                <a:cubicBezTo>
                  <a:pt x="15660" y="19293"/>
                  <a:pt x="15665" y="19295"/>
                  <a:pt x="15707" y="19399"/>
                </a:cubicBezTo>
                <a:cubicBezTo>
                  <a:pt x="15762" y="19537"/>
                  <a:pt x="15801" y="19566"/>
                  <a:pt x="15926" y="19567"/>
                </a:cubicBezTo>
                <a:cubicBezTo>
                  <a:pt x="16052" y="19568"/>
                  <a:pt x="16058" y="19498"/>
                  <a:pt x="15933" y="19481"/>
                </a:cubicBezTo>
                <a:cubicBezTo>
                  <a:pt x="15790" y="19461"/>
                  <a:pt x="15827" y="19388"/>
                  <a:pt x="15980" y="19388"/>
                </a:cubicBezTo>
                <a:cubicBezTo>
                  <a:pt x="16095" y="19388"/>
                  <a:pt x="16119" y="19403"/>
                  <a:pt x="16129" y="19478"/>
                </a:cubicBezTo>
                <a:cubicBezTo>
                  <a:pt x="16148" y="19628"/>
                  <a:pt x="16239" y="19584"/>
                  <a:pt x="16252" y="19418"/>
                </a:cubicBezTo>
                <a:cubicBezTo>
                  <a:pt x="16261" y="19300"/>
                  <a:pt x="16280" y="19266"/>
                  <a:pt x="16343" y="19256"/>
                </a:cubicBezTo>
                <a:cubicBezTo>
                  <a:pt x="16431" y="19243"/>
                  <a:pt x="16530" y="19384"/>
                  <a:pt x="16464" y="19428"/>
                </a:cubicBezTo>
                <a:cubicBezTo>
                  <a:pt x="16444" y="19442"/>
                  <a:pt x="16428" y="19478"/>
                  <a:pt x="16428" y="19510"/>
                </a:cubicBezTo>
                <a:cubicBezTo>
                  <a:pt x="16428" y="19577"/>
                  <a:pt x="16581" y="19588"/>
                  <a:pt x="16684" y="19527"/>
                </a:cubicBezTo>
                <a:cubicBezTo>
                  <a:pt x="16729" y="19501"/>
                  <a:pt x="16759" y="19501"/>
                  <a:pt x="16774" y="19527"/>
                </a:cubicBezTo>
                <a:cubicBezTo>
                  <a:pt x="16787" y="19549"/>
                  <a:pt x="16821" y="19568"/>
                  <a:pt x="16851" y="19568"/>
                </a:cubicBezTo>
                <a:cubicBezTo>
                  <a:pt x="16893" y="19568"/>
                  <a:pt x="16903" y="19506"/>
                  <a:pt x="16899" y="19267"/>
                </a:cubicBezTo>
                <a:cubicBezTo>
                  <a:pt x="16895" y="19064"/>
                  <a:pt x="16880" y="18971"/>
                  <a:pt x="16852" y="18982"/>
                </a:cubicBezTo>
                <a:close/>
                <a:moveTo>
                  <a:pt x="17422" y="19078"/>
                </a:moveTo>
                <a:cubicBezTo>
                  <a:pt x="17403" y="19082"/>
                  <a:pt x="17385" y="19098"/>
                  <a:pt x="17360" y="19127"/>
                </a:cubicBezTo>
                <a:cubicBezTo>
                  <a:pt x="17320" y="19176"/>
                  <a:pt x="17312" y="19210"/>
                  <a:pt x="17338" y="19227"/>
                </a:cubicBezTo>
                <a:cubicBezTo>
                  <a:pt x="17359" y="19242"/>
                  <a:pt x="17377" y="19312"/>
                  <a:pt x="17377" y="19384"/>
                </a:cubicBezTo>
                <a:cubicBezTo>
                  <a:pt x="17377" y="19455"/>
                  <a:pt x="17388" y="19526"/>
                  <a:pt x="17401" y="19541"/>
                </a:cubicBezTo>
                <a:cubicBezTo>
                  <a:pt x="17454" y="19598"/>
                  <a:pt x="17552" y="19563"/>
                  <a:pt x="17572" y="19479"/>
                </a:cubicBezTo>
                <a:lnTo>
                  <a:pt x="17593" y="19390"/>
                </a:lnTo>
                <a:lnTo>
                  <a:pt x="17669" y="19479"/>
                </a:lnTo>
                <a:cubicBezTo>
                  <a:pt x="17714" y="19532"/>
                  <a:pt x="17788" y="19568"/>
                  <a:pt x="17853" y="19568"/>
                </a:cubicBezTo>
                <a:cubicBezTo>
                  <a:pt x="17985" y="19568"/>
                  <a:pt x="17997" y="19498"/>
                  <a:pt x="17868" y="19481"/>
                </a:cubicBezTo>
                <a:cubicBezTo>
                  <a:pt x="17817" y="19474"/>
                  <a:pt x="17776" y="19450"/>
                  <a:pt x="17776" y="19428"/>
                </a:cubicBezTo>
                <a:cubicBezTo>
                  <a:pt x="17776" y="19406"/>
                  <a:pt x="17817" y="19382"/>
                  <a:pt x="17868" y="19375"/>
                </a:cubicBezTo>
                <a:cubicBezTo>
                  <a:pt x="17937" y="19366"/>
                  <a:pt x="17961" y="19340"/>
                  <a:pt x="17961" y="19270"/>
                </a:cubicBezTo>
                <a:cubicBezTo>
                  <a:pt x="17961" y="19112"/>
                  <a:pt x="17786" y="19080"/>
                  <a:pt x="17669" y="19218"/>
                </a:cubicBezTo>
                <a:cubicBezTo>
                  <a:pt x="17594" y="19306"/>
                  <a:pt x="17593" y="19305"/>
                  <a:pt x="17574" y="19226"/>
                </a:cubicBezTo>
                <a:cubicBezTo>
                  <a:pt x="17563" y="19181"/>
                  <a:pt x="17525" y="19124"/>
                  <a:pt x="17488" y="19099"/>
                </a:cubicBezTo>
                <a:cubicBezTo>
                  <a:pt x="17461" y="19081"/>
                  <a:pt x="17441" y="19074"/>
                  <a:pt x="17422" y="19078"/>
                </a:cubicBezTo>
                <a:close/>
                <a:moveTo>
                  <a:pt x="18711" y="19131"/>
                </a:moveTo>
                <a:cubicBezTo>
                  <a:pt x="18615" y="19116"/>
                  <a:pt x="18508" y="19217"/>
                  <a:pt x="18508" y="19363"/>
                </a:cubicBezTo>
                <a:cubicBezTo>
                  <a:pt x="18508" y="19423"/>
                  <a:pt x="18528" y="19494"/>
                  <a:pt x="18553" y="19520"/>
                </a:cubicBezTo>
                <a:cubicBezTo>
                  <a:pt x="18617" y="19591"/>
                  <a:pt x="18789" y="19579"/>
                  <a:pt x="18815" y="19502"/>
                </a:cubicBezTo>
                <a:cubicBezTo>
                  <a:pt x="18837" y="19442"/>
                  <a:pt x="18843" y="19442"/>
                  <a:pt x="18905" y="19502"/>
                </a:cubicBezTo>
                <a:cubicBezTo>
                  <a:pt x="18976" y="19573"/>
                  <a:pt x="19148" y="19590"/>
                  <a:pt x="19182" y="19530"/>
                </a:cubicBezTo>
                <a:cubicBezTo>
                  <a:pt x="19194" y="19510"/>
                  <a:pt x="19161" y="19488"/>
                  <a:pt x="19110" y="19481"/>
                </a:cubicBezTo>
                <a:cubicBezTo>
                  <a:pt x="18990" y="19464"/>
                  <a:pt x="18989" y="19391"/>
                  <a:pt x="19109" y="19375"/>
                </a:cubicBezTo>
                <a:cubicBezTo>
                  <a:pt x="19232" y="19358"/>
                  <a:pt x="19233" y="19223"/>
                  <a:pt x="19112" y="19163"/>
                </a:cubicBezTo>
                <a:cubicBezTo>
                  <a:pt x="19040" y="19127"/>
                  <a:pt x="19004" y="19131"/>
                  <a:pt x="18933" y="19182"/>
                </a:cubicBezTo>
                <a:cubicBezTo>
                  <a:pt x="18855" y="19238"/>
                  <a:pt x="18838" y="19238"/>
                  <a:pt x="18799" y="19187"/>
                </a:cubicBezTo>
                <a:cubicBezTo>
                  <a:pt x="18774" y="19154"/>
                  <a:pt x="18743" y="19136"/>
                  <a:pt x="18711" y="19131"/>
                </a:cubicBezTo>
                <a:close/>
                <a:moveTo>
                  <a:pt x="17157" y="19138"/>
                </a:moveTo>
                <a:cubicBezTo>
                  <a:pt x="17135" y="19137"/>
                  <a:pt x="17110" y="19140"/>
                  <a:pt x="17082" y="19150"/>
                </a:cubicBezTo>
                <a:cubicBezTo>
                  <a:pt x="17030" y="19168"/>
                  <a:pt x="17017" y="19215"/>
                  <a:pt x="17018" y="19370"/>
                </a:cubicBezTo>
                <a:cubicBezTo>
                  <a:pt x="17019" y="19575"/>
                  <a:pt x="17055" y="19608"/>
                  <a:pt x="17210" y="19543"/>
                </a:cubicBezTo>
                <a:cubicBezTo>
                  <a:pt x="17274" y="19517"/>
                  <a:pt x="17288" y="19387"/>
                  <a:pt x="17231" y="19348"/>
                </a:cubicBezTo>
                <a:cubicBezTo>
                  <a:pt x="17207" y="19332"/>
                  <a:pt x="17206" y="19298"/>
                  <a:pt x="17230" y="19250"/>
                </a:cubicBezTo>
                <a:cubicBezTo>
                  <a:pt x="17261" y="19186"/>
                  <a:pt x="17224" y="19141"/>
                  <a:pt x="17157" y="19138"/>
                </a:cubicBezTo>
                <a:close/>
                <a:moveTo>
                  <a:pt x="18070" y="19141"/>
                </a:moveTo>
                <a:lnTo>
                  <a:pt x="18070" y="19355"/>
                </a:lnTo>
                <a:cubicBezTo>
                  <a:pt x="18070" y="19513"/>
                  <a:pt x="18083" y="19568"/>
                  <a:pt x="18123" y="19568"/>
                </a:cubicBezTo>
                <a:cubicBezTo>
                  <a:pt x="18158" y="19568"/>
                  <a:pt x="18179" y="19514"/>
                  <a:pt x="18187" y="19398"/>
                </a:cubicBezTo>
                <a:cubicBezTo>
                  <a:pt x="18195" y="19280"/>
                  <a:pt x="18214" y="19228"/>
                  <a:pt x="18253" y="19228"/>
                </a:cubicBezTo>
                <a:cubicBezTo>
                  <a:pt x="18291" y="19228"/>
                  <a:pt x="18311" y="19280"/>
                  <a:pt x="18319" y="19398"/>
                </a:cubicBezTo>
                <a:cubicBezTo>
                  <a:pt x="18325" y="19492"/>
                  <a:pt x="18347" y="19568"/>
                  <a:pt x="18367" y="19568"/>
                </a:cubicBezTo>
                <a:cubicBezTo>
                  <a:pt x="18388" y="19568"/>
                  <a:pt x="18398" y="19479"/>
                  <a:pt x="18392" y="19358"/>
                </a:cubicBezTo>
                <a:lnTo>
                  <a:pt x="18380" y="19149"/>
                </a:lnTo>
                <a:lnTo>
                  <a:pt x="18225" y="19145"/>
                </a:lnTo>
                <a:lnTo>
                  <a:pt x="18070" y="19141"/>
                </a:lnTo>
                <a:close/>
                <a:moveTo>
                  <a:pt x="11718" y="19169"/>
                </a:moveTo>
                <a:cubicBezTo>
                  <a:pt x="11697" y="19169"/>
                  <a:pt x="11682" y="19295"/>
                  <a:pt x="11682" y="19468"/>
                </a:cubicBezTo>
                <a:cubicBezTo>
                  <a:pt x="11682" y="19640"/>
                  <a:pt x="11697" y="19767"/>
                  <a:pt x="11718" y="19767"/>
                </a:cubicBezTo>
                <a:cubicBezTo>
                  <a:pt x="11740" y="19767"/>
                  <a:pt x="11754" y="19640"/>
                  <a:pt x="11754" y="19468"/>
                </a:cubicBezTo>
                <a:cubicBezTo>
                  <a:pt x="11754" y="19295"/>
                  <a:pt x="11740" y="19169"/>
                  <a:pt x="11718" y="19169"/>
                </a:cubicBezTo>
                <a:close/>
                <a:moveTo>
                  <a:pt x="36" y="19209"/>
                </a:moveTo>
                <a:cubicBezTo>
                  <a:pt x="16" y="19209"/>
                  <a:pt x="0" y="19236"/>
                  <a:pt x="0" y="19269"/>
                </a:cubicBezTo>
                <a:cubicBezTo>
                  <a:pt x="0" y="19301"/>
                  <a:pt x="16" y="19328"/>
                  <a:pt x="36" y="19328"/>
                </a:cubicBezTo>
                <a:cubicBezTo>
                  <a:pt x="56" y="19328"/>
                  <a:pt x="72" y="19301"/>
                  <a:pt x="72" y="19269"/>
                </a:cubicBezTo>
                <a:cubicBezTo>
                  <a:pt x="72" y="19236"/>
                  <a:pt x="56" y="19209"/>
                  <a:pt x="36" y="19209"/>
                </a:cubicBezTo>
                <a:close/>
                <a:moveTo>
                  <a:pt x="6279" y="19408"/>
                </a:moveTo>
                <a:lnTo>
                  <a:pt x="6279" y="19667"/>
                </a:lnTo>
                <a:lnTo>
                  <a:pt x="6279" y="19926"/>
                </a:lnTo>
                <a:lnTo>
                  <a:pt x="6402" y="19926"/>
                </a:lnTo>
                <a:cubicBezTo>
                  <a:pt x="6470" y="19926"/>
                  <a:pt x="6566" y="19891"/>
                  <a:pt x="6617" y="19847"/>
                </a:cubicBezTo>
                <a:cubicBezTo>
                  <a:pt x="6697" y="19779"/>
                  <a:pt x="6705" y="19749"/>
                  <a:pt x="6681" y="19632"/>
                </a:cubicBezTo>
                <a:cubicBezTo>
                  <a:pt x="6639" y="19429"/>
                  <a:pt x="6617" y="19408"/>
                  <a:pt x="6441" y="19408"/>
                </a:cubicBezTo>
                <a:lnTo>
                  <a:pt x="6279" y="19408"/>
                </a:lnTo>
                <a:close/>
                <a:moveTo>
                  <a:pt x="8366" y="19466"/>
                </a:moveTo>
                <a:cubicBezTo>
                  <a:pt x="8342" y="19461"/>
                  <a:pt x="8324" y="19471"/>
                  <a:pt x="8300" y="19492"/>
                </a:cubicBezTo>
                <a:cubicBezTo>
                  <a:pt x="8268" y="19521"/>
                  <a:pt x="8175" y="19538"/>
                  <a:pt x="8083" y="19532"/>
                </a:cubicBezTo>
                <a:cubicBezTo>
                  <a:pt x="7933" y="19522"/>
                  <a:pt x="7921" y="19529"/>
                  <a:pt x="7921" y="19620"/>
                </a:cubicBezTo>
                <a:cubicBezTo>
                  <a:pt x="7921" y="19677"/>
                  <a:pt x="7949" y="19730"/>
                  <a:pt x="7986" y="19745"/>
                </a:cubicBezTo>
                <a:cubicBezTo>
                  <a:pt x="8047" y="19771"/>
                  <a:pt x="8047" y="19775"/>
                  <a:pt x="7986" y="19824"/>
                </a:cubicBezTo>
                <a:cubicBezTo>
                  <a:pt x="7951" y="19852"/>
                  <a:pt x="7921" y="19886"/>
                  <a:pt x="7921" y="19900"/>
                </a:cubicBezTo>
                <a:cubicBezTo>
                  <a:pt x="7921" y="19915"/>
                  <a:pt x="7971" y="19926"/>
                  <a:pt x="8032" y="19926"/>
                </a:cubicBezTo>
                <a:cubicBezTo>
                  <a:pt x="8160" y="19926"/>
                  <a:pt x="8211" y="19835"/>
                  <a:pt x="8146" y="19721"/>
                </a:cubicBezTo>
                <a:cubicBezTo>
                  <a:pt x="8111" y="19660"/>
                  <a:pt x="8113" y="19641"/>
                  <a:pt x="8160" y="19621"/>
                </a:cubicBezTo>
                <a:cubicBezTo>
                  <a:pt x="8237" y="19589"/>
                  <a:pt x="8279" y="19640"/>
                  <a:pt x="8293" y="19786"/>
                </a:cubicBezTo>
                <a:cubicBezTo>
                  <a:pt x="8302" y="19877"/>
                  <a:pt x="8325" y="19909"/>
                  <a:pt x="8391" y="19919"/>
                </a:cubicBezTo>
                <a:cubicBezTo>
                  <a:pt x="8438" y="19927"/>
                  <a:pt x="8495" y="19913"/>
                  <a:pt x="8516" y="19890"/>
                </a:cubicBezTo>
                <a:cubicBezTo>
                  <a:pt x="8543" y="19861"/>
                  <a:pt x="8569" y="19861"/>
                  <a:pt x="8601" y="19890"/>
                </a:cubicBezTo>
                <a:cubicBezTo>
                  <a:pt x="8626" y="19913"/>
                  <a:pt x="8701" y="19926"/>
                  <a:pt x="8768" y="19919"/>
                </a:cubicBezTo>
                <a:cubicBezTo>
                  <a:pt x="8885" y="19907"/>
                  <a:pt x="8889" y="19901"/>
                  <a:pt x="8889" y="19727"/>
                </a:cubicBezTo>
                <a:cubicBezTo>
                  <a:pt x="8889" y="19552"/>
                  <a:pt x="8886" y="19548"/>
                  <a:pt x="8766" y="19535"/>
                </a:cubicBezTo>
                <a:cubicBezTo>
                  <a:pt x="8698" y="19528"/>
                  <a:pt x="8626" y="19540"/>
                  <a:pt x="8605" y="19563"/>
                </a:cubicBezTo>
                <a:cubicBezTo>
                  <a:pt x="8579" y="19591"/>
                  <a:pt x="8534" y="19578"/>
                  <a:pt x="8462" y="19522"/>
                </a:cubicBezTo>
                <a:cubicBezTo>
                  <a:pt x="8418" y="19488"/>
                  <a:pt x="8390" y="19470"/>
                  <a:pt x="8366" y="19466"/>
                </a:cubicBezTo>
                <a:close/>
                <a:moveTo>
                  <a:pt x="7262" y="19469"/>
                </a:moveTo>
                <a:cubicBezTo>
                  <a:pt x="7195" y="19465"/>
                  <a:pt x="7153" y="19527"/>
                  <a:pt x="7193" y="19609"/>
                </a:cubicBezTo>
                <a:cubicBezTo>
                  <a:pt x="7212" y="19649"/>
                  <a:pt x="7228" y="19737"/>
                  <a:pt x="7228" y="19804"/>
                </a:cubicBezTo>
                <a:cubicBezTo>
                  <a:pt x="7228" y="19907"/>
                  <a:pt x="7242" y="19926"/>
                  <a:pt x="7317" y="19926"/>
                </a:cubicBezTo>
                <a:cubicBezTo>
                  <a:pt x="7366" y="19926"/>
                  <a:pt x="7417" y="19908"/>
                  <a:pt x="7430" y="19885"/>
                </a:cubicBezTo>
                <a:cubicBezTo>
                  <a:pt x="7446" y="19856"/>
                  <a:pt x="7468" y="19856"/>
                  <a:pt x="7498" y="19884"/>
                </a:cubicBezTo>
                <a:cubicBezTo>
                  <a:pt x="7523" y="19906"/>
                  <a:pt x="7604" y="19922"/>
                  <a:pt x="7678" y="19919"/>
                </a:cubicBezTo>
                <a:lnTo>
                  <a:pt x="7812" y="19914"/>
                </a:lnTo>
                <a:lnTo>
                  <a:pt x="7812" y="19720"/>
                </a:lnTo>
                <a:lnTo>
                  <a:pt x="7812" y="19527"/>
                </a:lnTo>
                <a:lnTo>
                  <a:pt x="7666" y="19527"/>
                </a:lnTo>
                <a:cubicBezTo>
                  <a:pt x="7526" y="19528"/>
                  <a:pt x="7477" y="19574"/>
                  <a:pt x="7558" y="19628"/>
                </a:cubicBezTo>
                <a:cubicBezTo>
                  <a:pt x="7615" y="19667"/>
                  <a:pt x="7423" y="19860"/>
                  <a:pt x="7356" y="19832"/>
                </a:cubicBezTo>
                <a:cubicBezTo>
                  <a:pt x="7285" y="19802"/>
                  <a:pt x="7284" y="19652"/>
                  <a:pt x="7355" y="19622"/>
                </a:cubicBezTo>
                <a:cubicBezTo>
                  <a:pt x="7430" y="19591"/>
                  <a:pt x="7425" y="19556"/>
                  <a:pt x="7335" y="19495"/>
                </a:cubicBezTo>
                <a:cubicBezTo>
                  <a:pt x="7309" y="19477"/>
                  <a:pt x="7284" y="19470"/>
                  <a:pt x="7262" y="19469"/>
                </a:cubicBezTo>
                <a:close/>
                <a:moveTo>
                  <a:pt x="36" y="19527"/>
                </a:moveTo>
                <a:cubicBezTo>
                  <a:pt x="15" y="19528"/>
                  <a:pt x="0" y="19654"/>
                  <a:pt x="0" y="19827"/>
                </a:cubicBezTo>
                <a:cubicBezTo>
                  <a:pt x="0" y="19999"/>
                  <a:pt x="15" y="20126"/>
                  <a:pt x="36" y="20126"/>
                </a:cubicBezTo>
                <a:cubicBezTo>
                  <a:pt x="58" y="20126"/>
                  <a:pt x="72" y="19999"/>
                  <a:pt x="72" y="19827"/>
                </a:cubicBezTo>
                <a:cubicBezTo>
                  <a:pt x="72" y="19654"/>
                  <a:pt x="58" y="19527"/>
                  <a:pt x="36" y="19527"/>
                </a:cubicBezTo>
                <a:close/>
                <a:moveTo>
                  <a:pt x="6936" y="19527"/>
                </a:moveTo>
                <a:cubicBezTo>
                  <a:pt x="6787" y="19527"/>
                  <a:pt x="6758" y="19557"/>
                  <a:pt x="6830" y="19636"/>
                </a:cubicBezTo>
                <a:cubicBezTo>
                  <a:pt x="6860" y="19668"/>
                  <a:pt x="6850" y="19692"/>
                  <a:pt x="6793" y="19725"/>
                </a:cubicBezTo>
                <a:cubicBezTo>
                  <a:pt x="6731" y="19761"/>
                  <a:pt x="6723" y="19785"/>
                  <a:pt x="6754" y="19848"/>
                </a:cubicBezTo>
                <a:cubicBezTo>
                  <a:pt x="6783" y="19907"/>
                  <a:pt x="6827" y="19924"/>
                  <a:pt x="6937" y="19919"/>
                </a:cubicBezTo>
                <a:lnTo>
                  <a:pt x="7082" y="19913"/>
                </a:lnTo>
                <a:lnTo>
                  <a:pt x="7082" y="19720"/>
                </a:lnTo>
                <a:lnTo>
                  <a:pt x="7082" y="19527"/>
                </a:lnTo>
                <a:lnTo>
                  <a:pt x="6936" y="19527"/>
                </a:lnTo>
                <a:close/>
                <a:moveTo>
                  <a:pt x="9017" y="19529"/>
                </a:moveTo>
                <a:lnTo>
                  <a:pt x="9017" y="19728"/>
                </a:lnTo>
                <a:cubicBezTo>
                  <a:pt x="9017" y="19874"/>
                  <a:pt x="9031" y="19926"/>
                  <a:pt x="9069" y="19926"/>
                </a:cubicBezTo>
                <a:cubicBezTo>
                  <a:pt x="9104" y="19926"/>
                  <a:pt x="9126" y="19875"/>
                  <a:pt x="9133" y="19777"/>
                </a:cubicBezTo>
                <a:cubicBezTo>
                  <a:pt x="9142" y="19658"/>
                  <a:pt x="9159" y="19628"/>
                  <a:pt x="9217" y="19628"/>
                </a:cubicBezTo>
                <a:cubicBezTo>
                  <a:pt x="9268" y="19628"/>
                  <a:pt x="9294" y="19658"/>
                  <a:pt x="9303" y="19727"/>
                </a:cubicBezTo>
                <a:cubicBezTo>
                  <a:pt x="9322" y="19874"/>
                  <a:pt x="9376" y="19926"/>
                  <a:pt x="9514" y="19926"/>
                </a:cubicBezTo>
                <a:cubicBezTo>
                  <a:pt x="9657" y="19926"/>
                  <a:pt x="9681" y="19857"/>
                  <a:pt x="9545" y="19839"/>
                </a:cubicBezTo>
                <a:cubicBezTo>
                  <a:pt x="9424" y="19822"/>
                  <a:pt x="9426" y="19751"/>
                  <a:pt x="9547" y="19734"/>
                </a:cubicBezTo>
                <a:cubicBezTo>
                  <a:pt x="9621" y="19724"/>
                  <a:pt x="9639" y="19702"/>
                  <a:pt x="9630" y="19634"/>
                </a:cubicBezTo>
                <a:cubicBezTo>
                  <a:pt x="9620" y="19554"/>
                  <a:pt x="9596" y="19547"/>
                  <a:pt x="9318" y="19539"/>
                </a:cubicBezTo>
                <a:lnTo>
                  <a:pt x="9017" y="19529"/>
                </a:lnTo>
                <a:close/>
                <a:moveTo>
                  <a:pt x="11718" y="19946"/>
                </a:moveTo>
                <a:cubicBezTo>
                  <a:pt x="11698" y="19933"/>
                  <a:pt x="11682" y="19958"/>
                  <a:pt x="11682" y="20003"/>
                </a:cubicBezTo>
                <a:cubicBezTo>
                  <a:pt x="11682" y="20048"/>
                  <a:pt x="11698" y="20086"/>
                  <a:pt x="11718" y="20086"/>
                </a:cubicBezTo>
                <a:cubicBezTo>
                  <a:pt x="11739" y="20086"/>
                  <a:pt x="11754" y="20060"/>
                  <a:pt x="11754" y="20029"/>
                </a:cubicBezTo>
                <a:cubicBezTo>
                  <a:pt x="11754" y="19997"/>
                  <a:pt x="11738" y="19960"/>
                  <a:pt x="11718" y="19946"/>
                </a:cubicBezTo>
                <a:close/>
                <a:moveTo>
                  <a:pt x="11718" y="20285"/>
                </a:moveTo>
                <a:cubicBezTo>
                  <a:pt x="11698" y="20285"/>
                  <a:pt x="11682" y="20405"/>
                  <a:pt x="11682" y="20564"/>
                </a:cubicBezTo>
                <a:cubicBezTo>
                  <a:pt x="11682" y="20724"/>
                  <a:pt x="11698" y="20843"/>
                  <a:pt x="11718" y="20843"/>
                </a:cubicBezTo>
                <a:cubicBezTo>
                  <a:pt x="11739" y="20843"/>
                  <a:pt x="11754" y="20724"/>
                  <a:pt x="11754" y="20564"/>
                </a:cubicBezTo>
                <a:cubicBezTo>
                  <a:pt x="11754" y="20405"/>
                  <a:pt x="11739" y="20285"/>
                  <a:pt x="11718" y="20285"/>
                </a:cubicBezTo>
                <a:close/>
                <a:moveTo>
                  <a:pt x="36" y="20325"/>
                </a:moveTo>
                <a:cubicBezTo>
                  <a:pt x="16" y="20325"/>
                  <a:pt x="0" y="20352"/>
                  <a:pt x="0" y="20385"/>
                </a:cubicBezTo>
                <a:cubicBezTo>
                  <a:pt x="0" y="20418"/>
                  <a:pt x="16" y="20445"/>
                  <a:pt x="36" y="20445"/>
                </a:cubicBezTo>
                <a:cubicBezTo>
                  <a:pt x="56" y="20445"/>
                  <a:pt x="72" y="20418"/>
                  <a:pt x="72" y="20385"/>
                </a:cubicBezTo>
                <a:cubicBezTo>
                  <a:pt x="72" y="20352"/>
                  <a:pt x="56" y="20325"/>
                  <a:pt x="36" y="20325"/>
                </a:cubicBezTo>
                <a:close/>
                <a:moveTo>
                  <a:pt x="18180" y="20564"/>
                </a:moveTo>
                <a:cubicBezTo>
                  <a:pt x="18160" y="20564"/>
                  <a:pt x="18143" y="20590"/>
                  <a:pt x="18143" y="20623"/>
                </a:cubicBezTo>
                <a:cubicBezTo>
                  <a:pt x="18143" y="20656"/>
                  <a:pt x="18160" y="20683"/>
                  <a:pt x="18180" y="20683"/>
                </a:cubicBezTo>
                <a:cubicBezTo>
                  <a:pt x="18200" y="20683"/>
                  <a:pt x="18217" y="20656"/>
                  <a:pt x="18217" y="20623"/>
                </a:cubicBezTo>
                <a:cubicBezTo>
                  <a:pt x="18217" y="20590"/>
                  <a:pt x="18200" y="20564"/>
                  <a:pt x="18180" y="20564"/>
                </a:cubicBezTo>
                <a:close/>
                <a:moveTo>
                  <a:pt x="15526" y="20612"/>
                </a:moveTo>
                <a:cubicBezTo>
                  <a:pt x="15462" y="20612"/>
                  <a:pt x="15387" y="20629"/>
                  <a:pt x="15355" y="20664"/>
                </a:cubicBezTo>
                <a:cubicBezTo>
                  <a:pt x="15279" y="20748"/>
                  <a:pt x="15278" y="21016"/>
                  <a:pt x="15353" y="21099"/>
                </a:cubicBezTo>
                <a:cubicBezTo>
                  <a:pt x="15417" y="21168"/>
                  <a:pt x="15624" y="21185"/>
                  <a:pt x="15624" y="21121"/>
                </a:cubicBezTo>
                <a:cubicBezTo>
                  <a:pt x="15624" y="21099"/>
                  <a:pt x="15597" y="21082"/>
                  <a:pt x="15563" y="21082"/>
                </a:cubicBezTo>
                <a:cubicBezTo>
                  <a:pt x="15482" y="21082"/>
                  <a:pt x="15369" y="20967"/>
                  <a:pt x="15369" y="20883"/>
                </a:cubicBezTo>
                <a:cubicBezTo>
                  <a:pt x="15369" y="20798"/>
                  <a:pt x="15491" y="20674"/>
                  <a:pt x="15558" y="20690"/>
                </a:cubicBezTo>
                <a:cubicBezTo>
                  <a:pt x="15586" y="20697"/>
                  <a:pt x="15616" y="20685"/>
                  <a:pt x="15626" y="20663"/>
                </a:cubicBezTo>
                <a:cubicBezTo>
                  <a:pt x="15641" y="20629"/>
                  <a:pt x="15589" y="20612"/>
                  <a:pt x="15526" y="20612"/>
                </a:cubicBezTo>
                <a:close/>
                <a:moveTo>
                  <a:pt x="36" y="20644"/>
                </a:moveTo>
                <a:cubicBezTo>
                  <a:pt x="16" y="20644"/>
                  <a:pt x="0" y="20763"/>
                  <a:pt x="0" y="20922"/>
                </a:cubicBezTo>
                <a:cubicBezTo>
                  <a:pt x="0" y="21082"/>
                  <a:pt x="16" y="21202"/>
                  <a:pt x="36" y="21202"/>
                </a:cubicBezTo>
                <a:cubicBezTo>
                  <a:pt x="57" y="21202"/>
                  <a:pt x="72" y="21082"/>
                  <a:pt x="72" y="20922"/>
                </a:cubicBezTo>
                <a:cubicBezTo>
                  <a:pt x="72" y="20763"/>
                  <a:pt x="57" y="20644"/>
                  <a:pt x="36" y="20644"/>
                </a:cubicBezTo>
                <a:close/>
                <a:moveTo>
                  <a:pt x="17907" y="20678"/>
                </a:moveTo>
                <a:cubicBezTo>
                  <a:pt x="17890" y="20676"/>
                  <a:pt x="17872" y="20687"/>
                  <a:pt x="17847" y="20711"/>
                </a:cubicBezTo>
                <a:cubicBezTo>
                  <a:pt x="17812" y="20744"/>
                  <a:pt x="17751" y="20757"/>
                  <a:pt x="17699" y="20743"/>
                </a:cubicBezTo>
                <a:cubicBezTo>
                  <a:pt x="17639" y="20726"/>
                  <a:pt x="17580" y="20746"/>
                  <a:pt x="17514" y="20802"/>
                </a:cubicBezTo>
                <a:cubicBezTo>
                  <a:pt x="17426" y="20878"/>
                  <a:pt x="17415" y="20880"/>
                  <a:pt x="17383" y="20818"/>
                </a:cubicBezTo>
                <a:cubicBezTo>
                  <a:pt x="17336" y="20726"/>
                  <a:pt x="17124" y="20727"/>
                  <a:pt x="17077" y="20819"/>
                </a:cubicBezTo>
                <a:cubicBezTo>
                  <a:pt x="17043" y="20885"/>
                  <a:pt x="17036" y="20884"/>
                  <a:pt x="16961" y="20807"/>
                </a:cubicBezTo>
                <a:cubicBezTo>
                  <a:pt x="16898" y="20743"/>
                  <a:pt x="16852" y="20730"/>
                  <a:pt x="16745" y="20749"/>
                </a:cubicBezTo>
                <a:cubicBezTo>
                  <a:pt x="16610" y="20773"/>
                  <a:pt x="16610" y="20774"/>
                  <a:pt x="16610" y="20967"/>
                </a:cubicBezTo>
                <a:cubicBezTo>
                  <a:pt x="16610" y="21113"/>
                  <a:pt x="16624" y="21162"/>
                  <a:pt x="16665" y="21162"/>
                </a:cubicBezTo>
                <a:cubicBezTo>
                  <a:pt x="16703" y="21162"/>
                  <a:pt x="16720" y="21120"/>
                  <a:pt x="16720" y="21027"/>
                </a:cubicBezTo>
                <a:cubicBezTo>
                  <a:pt x="16720" y="20896"/>
                  <a:pt x="16793" y="20777"/>
                  <a:pt x="16841" y="20830"/>
                </a:cubicBezTo>
                <a:cubicBezTo>
                  <a:pt x="16854" y="20844"/>
                  <a:pt x="16865" y="20925"/>
                  <a:pt x="16865" y="21009"/>
                </a:cubicBezTo>
                <a:cubicBezTo>
                  <a:pt x="16865" y="21180"/>
                  <a:pt x="16951" y="21225"/>
                  <a:pt x="16988" y="21073"/>
                </a:cubicBezTo>
                <a:lnTo>
                  <a:pt x="17009" y="20984"/>
                </a:lnTo>
                <a:lnTo>
                  <a:pt x="17084" y="21073"/>
                </a:lnTo>
                <a:cubicBezTo>
                  <a:pt x="17187" y="21193"/>
                  <a:pt x="17360" y="21193"/>
                  <a:pt x="17392" y="21072"/>
                </a:cubicBezTo>
                <a:lnTo>
                  <a:pt x="17416" y="20982"/>
                </a:lnTo>
                <a:lnTo>
                  <a:pt x="17474" y="21072"/>
                </a:lnTo>
                <a:cubicBezTo>
                  <a:pt x="17540" y="21174"/>
                  <a:pt x="17741" y="21200"/>
                  <a:pt x="17741" y="21105"/>
                </a:cubicBezTo>
                <a:cubicBezTo>
                  <a:pt x="17741" y="21069"/>
                  <a:pt x="17716" y="21057"/>
                  <a:pt x="17669" y="21070"/>
                </a:cubicBezTo>
                <a:cubicBezTo>
                  <a:pt x="17622" y="21084"/>
                  <a:pt x="17588" y="21067"/>
                  <a:pt x="17572" y="21021"/>
                </a:cubicBezTo>
                <a:cubicBezTo>
                  <a:pt x="17535" y="20917"/>
                  <a:pt x="17606" y="20827"/>
                  <a:pt x="17726" y="20827"/>
                </a:cubicBezTo>
                <a:cubicBezTo>
                  <a:pt x="17823" y="20827"/>
                  <a:pt x="17834" y="20841"/>
                  <a:pt x="17851" y="20984"/>
                </a:cubicBezTo>
                <a:cubicBezTo>
                  <a:pt x="17866" y="21110"/>
                  <a:pt x="17886" y="21144"/>
                  <a:pt x="17951" y="21154"/>
                </a:cubicBezTo>
                <a:cubicBezTo>
                  <a:pt x="18043" y="21168"/>
                  <a:pt x="18064" y="21103"/>
                  <a:pt x="17979" y="21067"/>
                </a:cubicBezTo>
                <a:cubicBezTo>
                  <a:pt x="17909" y="21038"/>
                  <a:pt x="17907" y="20847"/>
                  <a:pt x="17976" y="20818"/>
                </a:cubicBezTo>
                <a:cubicBezTo>
                  <a:pt x="18019" y="20800"/>
                  <a:pt x="18019" y="20785"/>
                  <a:pt x="17968" y="20726"/>
                </a:cubicBezTo>
                <a:cubicBezTo>
                  <a:pt x="17941" y="20696"/>
                  <a:pt x="17924" y="20680"/>
                  <a:pt x="17907" y="20678"/>
                </a:cubicBezTo>
                <a:close/>
                <a:moveTo>
                  <a:pt x="18180" y="20723"/>
                </a:moveTo>
                <a:cubicBezTo>
                  <a:pt x="18160" y="20723"/>
                  <a:pt x="18143" y="20822"/>
                  <a:pt x="18143" y="20943"/>
                </a:cubicBezTo>
                <a:cubicBezTo>
                  <a:pt x="18143" y="21063"/>
                  <a:pt x="18160" y="21162"/>
                  <a:pt x="18180" y="21162"/>
                </a:cubicBezTo>
                <a:cubicBezTo>
                  <a:pt x="18200" y="21162"/>
                  <a:pt x="18217" y="21063"/>
                  <a:pt x="18217" y="20943"/>
                </a:cubicBezTo>
                <a:cubicBezTo>
                  <a:pt x="18217" y="20822"/>
                  <a:pt x="18200" y="20723"/>
                  <a:pt x="18180" y="20723"/>
                </a:cubicBezTo>
                <a:close/>
                <a:moveTo>
                  <a:pt x="15882" y="20735"/>
                </a:moveTo>
                <a:cubicBezTo>
                  <a:pt x="15795" y="20738"/>
                  <a:pt x="15734" y="20814"/>
                  <a:pt x="15734" y="20936"/>
                </a:cubicBezTo>
                <a:cubicBezTo>
                  <a:pt x="15734" y="21008"/>
                  <a:pt x="15753" y="21088"/>
                  <a:pt x="15777" y="21114"/>
                </a:cubicBezTo>
                <a:cubicBezTo>
                  <a:pt x="15825" y="21166"/>
                  <a:pt x="15914" y="21175"/>
                  <a:pt x="16004" y="21137"/>
                </a:cubicBezTo>
                <a:cubicBezTo>
                  <a:pt x="16043" y="21121"/>
                  <a:pt x="16063" y="21062"/>
                  <a:pt x="16063" y="20957"/>
                </a:cubicBezTo>
                <a:cubicBezTo>
                  <a:pt x="16063" y="20831"/>
                  <a:pt x="16046" y="20792"/>
                  <a:pt x="15976" y="20758"/>
                </a:cubicBezTo>
                <a:cubicBezTo>
                  <a:pt x="15943" y="20741"/>
                  <a:pt x="15911" y="20734"/>
                  <a:pt x="15882" y="20735"/>
                </a:cubicBezTo>
                <a:close/>
                <a:moveTo>
                  <a:pt x="18474" y="20735"/>
                </a:moveTo>
                <a:cubicBezTo>
                  <a:pt x="18387" y="20738"/>
                  <a:pt x="18326" y="20814"/>
                  <a:pt x="18326" y="20936"/>
                </a:cubicBezTo>
                <a:cubicBezTo>
                  <a:pt x="18326" y="21008"/>
                  <a:pt x="18346" y="21088"/>
                  <a:pt x="18370" y="21114"/>
                </a:cubicBezTo>
                <a:cubicBezTo>
                  <a:pt x="18418" y="21166"/>
                  <a:pt x="18507" y="21175"/>
                  <a:pt x="18597" y="21137"/>
                </a:cubicBezTo>
                <a:cubicBezTo>
                  <a:pt x="18636" y="21121"/>
                  <a:pt x="18654" y="21062"/>
                  <a:pt x="18654" y="20957"/>
                </a:cubicBezTo>
                <a:cubicBezTo>
                  <a:pt x="18654" y="20831"/>
                  <a:pt x="18638" y="20792"/>
                  <a:pt x="18568" y="20758"/>
                </a:cubicBezTo>
                <a:cubicBezTo>
                  <a:pt x="18535" y="20741"/>
                  <a:pt x="18503" y="20734"/>
                  <a:pt x="18474" y="20735"/>
                </a:cubicBezTo>
                <a:close/>
                <a:moveTo>
                  <a:pt x="16388" y="20745"/>
                </a:moveTo>
                <a:cubicBezTo>
                  <a:pt x="16358" y="20745"/>
                  <a:pt x="16323" y="20748"/>
                  <a:pt x="16290" y="20753"/>
                </a:cubicBezTo>
                <a:cubicBezTo>
                  <a:pt x="16175" y="20772"/>
                  <a:pt x="16172" y="20778"/>
                  <a:pt x="16172" y="20967"/>
                </a:cubicBezTo>
                <a:cubicBezTo>
                  <a:pt x="16172" y="21074"/>
                  <a:pt x="16188" y="21162"/>
                  <a:pt x="16208" y="21162"/>
                </a:cubicBezTo>
                <a:cubicBezTo>
                  <a:pt x="16228" y="21162"/>
                  <a:pt x="16245" y="21101"/>
                  <a:pt x="16245" y="21027"/>
                </a:cubicBezTo>
                <a:cubicBezTo>
                  <a:pt x="16245" y="20888"/>
                  <a:pt x="16323" y="20776"/>
                  <a:pt x="16390" y="20821"/>
                </a:cubicBezTo>
                <a:cubicBezTo>
                  <a:pt x="16411" y="20835"/>
                  <a:pt x="16428" y="20918"/>
                  <a:pt x="16428" y="21005"/>
                </a:cubicBezTo>
                <a:cubicBezTo>
                  <a:pt x="16428" y="21091"/>
                  <a:pt x="16444" y="21162"/>
                  <a:pt x="16464" y="21162"/>
                </a:cubicBezTo>
                <a:cubicBezTo>
                  <a:pt x="16519" y="21162"/>
                  <a:pt x="16510" y="20776"/>
                  <a:pt x="16455" y="20753"/>
                </a:cubicBezTo>
                <a:cubicBezTo>
                  <a:pt x="16442" y="20748"/>
                  <a:pt x="16418" y="20745"/>
                  <a:pt x="16388" y="20745"/>
                </a:cubicBezTo>
                <a:close/>
                <a:moveTo>
                  <a:pt x="18980" y="20745"/>
                </a:moveTo>
                <a:cubicBezTo>
                  <a:pt x="18950" y="20745"/>
                  <a:pt x="18915" y="20748"/>
                  <a:pt x="18882" y="20753"/>
                </a:cubicBezTo>
                <a:cubicBezTo>
                  <a:pt x="18767" y="20772"/>
                  <a:pt x="18764" y="20778"/>
                  <a:pt x="18764" y="20967"/>
                </a:cubicBezTo>
                <a:cubicBezTo>
                  <a:pt x="18764" y="21074"/>
                  <a:pt x="18780" y="21162"/>
                  <a:pt x="18800" y="21162"/>
                </a:cubicBezTo>
                <a:cubicBezTo>
                  <a:pt x="18820" y="21162"/>
                  <a:pt x="18837" y="21111"/>
                  <a:pt x="18837" y="21049"/>
                </a:cubicBezTo>
                <a:cubicBezTo>
                  <a:pt x="18837" y="20914"/>
                  <a:pt x="18919" y="20780"/>
                  <a:pt x="18977" y="20819"/>
                </a:cubicBezTo>
                <a:cubicBezTo>
                  <a:pt x="19001" y="20835"/>
                  <a:pt x="19019" y="20918"/>
                  <a:pt x="19019" y="21005"/>
                </a:cubicBezTo>
                <a:cubicBezTo>
                  <a:pt x="19019" y="21091"/>
                  <a:pt x="19036" y="21162"/>
                  <a:pt x="19056" y="21162"/>
                </a:cubicBezTo>
                <a:cubicBezTo>
                  <a:pt x="19111" y="21162"/>
                  <a:pt x="19102" y="20776"/>
                  <a:pt x="19047" y="20753"/>
                </a:cubicBezTo>
                <a:cubicBezTo>
                  <a:pt x="19034" y="20748"/>
                  <a:pt x="19010" y="20745"/>
                  <a:pt x="18980" y="20745"/>
                </a:cubicBezTo>
                <a:close/>
                <a:moveTo>
                  <a:pt x="13693" y="20843"/>
                </a:moveTo>
                <a:cubicBezTo>
                  <a:pt x="13129" y="20843"/>
                  <a:pt x="12667" y="20857"/>
                  <a:pt x="12667" y="20876"/>
                </a:cubicBezTo>
                <a:cubicBezTo>
                  <a:pt x="12667" y="20894"/>
                  <a:pt x="12679" y="20921"/>
                  <a:pt x="12692" y="20936"/>
                </a:cubicBezTo>
                <a:cubicBezTo>
                  <a:pt x="12706" y="20951"/>
                  <a:pt x="13160" y="20959"/>
                  <a:pt x="13702" y="20953"/>
                </a:cubicBezTo>
                <a:cubicBezTo>
                  <a:pt x="14451" y="20945"/>
                  <a:pt x="14691" y="20930"/>
                  <a:pt x="14703" y="20892"/>
                </a:cubicBezTo>
                <a:cubicBezTo>
                  <a:pt x="14714" y="20853"/>
                  <a:pt x="14497" y="20843"/>
                  <a:pt x="13693" y="20843"/>
                </a:cubicBezTo>
                <a:close/>
                <a:moveTo>
                  <a:pt x="11718" y="21042"/>
                </a:moveTo>
                <a:cubicBezTo>
                  <a:pt x="11698" y="21042"/>
                  <a:pt x="11682" y="21069"/>
                  <a:pt x="11682" y="21102"/>
                </a:cubicBezTo>
                <a:cubicBezTo>
                  <a:pt x="11682" y="21135"/>
                  <a:pt x="11698" y="21162"/>
                  <a:pt x="11718" y="21162"/>
                </a:cubicBezTo>
                <a:cubicBezTo>
                  <a:pt x="11739" y="21162"/>
                  <a:pt x="11754" y="21135"/>
                  <a:pt x="11754" y="21102"/>
                </a:cubicBezTo>
                <a:cubicBezTo>
                  <a:pt x="11754" y="21069"/>
                  <a:pt x="11738" y="21042"/>
                  <a:pt x="11718" y="21042"/>
                </a:cubicBezTo>
                <a:close/>
                <a:moveTo>
                  <a:pt x="11725" y="21363"/>
                </a:moveTo>
                <a:cubicBezTo>
                  <a:pt x="11708" y="21357"/>
                  <a:pt x="11686" y="21380"/>
                  <a:pt x="11671" y="21440"/>
                </a:cubicBezTo>
                <a:cubicBezTo>
                  <a:pt x="11656" y="21505"/>
                  <a:pt x="11622" y="21521"/>
                  <a:pt x="11485" y="21521"/>
                </a:cubicBezTo>
                <a:cubicBezTo>
                  <a:pt x="11392" y="21521"/>
                  <a:pt x="11317" y="21539"/>
                  <a:pt x="11317" y="21562"/>
                </a:cubicBezTo>
                <a:cubicBezTo>
                  <a:pt x="11317" y="21587"/>
                  <a:pt x="11397" y="21599"/>
                  <a:pt x="11527" y="21592"/>
                </a:cubicBezTo>
                <a:cubicBezTo>
                  <a:pt x="11725" y="21580"/>
                  <a:pt x="11737" y="21574"/>
                  <a:pt x="11748" y="21470"/>
                </a:cubicBezTo>
                <a:cubicBezTo>
                  <a:pt x="11755" y="21407"/>
                  <a:pt x="11743" y="21370"/>
                  <a:pt x="11725" y="21363"/>
                </a:cubicBezTo>
                <a:close/>
                <a:moveTo>
                  <a:pt x="36" y="21401"/>
                </a:moveTo>
                <a:cubicBezTo>
                  <a:pt x="16" y="21401"/>
                  <a:pt x="0" y="21437"/>
                  <a:pt x="0" y="21480"/>
                </a:cubicBezTo>
                <a:cubicBezTo>
                  <a:pt x="0" y="21524"/>
                  <a:pt x="16" y="21560"/>
                  <a:pt x="36" y="21560"/>
                </a:cubicBezTo>
                <a:cubicBezTo>
                  <a:pt x="56" y="21560"/>
                  <a:pt x="72" y="21524"/>
                  <a:pt x="72" y="21480"/>
                </a:cubicBezTo>
                <a:cubicBezTo>
                  <a:pt x="72" y="21437"/>
                  <a:pt x="56" y="21401"/>
                  <a:pt x="36" y="21401"/>
                </a:cubicBezTo>
                <a:close/>
                <a:moveTo>
                  <a:pt x="493" y="21521"/>
                </a:moveTo>
                <a:cubicBezTo>
                  <a:pt x="335" y="21521"/>
                  <a:pt x="219" y="21537"/>
                  <a:pt x="219" y="21560"/>
                </a:cubicBezTo>
                <a:cubicBezTo>
                  <a:pt x="219" y="21583"/>
                  <a:pt x="335" y="21600"/>
                  <a:pt x="493" y="21600"/>
                </a:cubicBezTo>
                <a:cubicBezTo>
                  <a:pt x="651" y="21600"/>
                  <a:pt x="766" y="21583"/>
                  <a:pt x="766" y="21560"/>
                </a:cubicBezTo>
                <a:cubicBezTo>
                  <a:pt x="766" y="21537"/>
                  <a:pt x="651" y="21521"/>
                  <a:pt x="493" y="21521"/>
                </a:cubicBezTo>
                <a:close/>
                <a:moveTo>
                  <a:pt x="1003" y="21521"/>
                </a:moveTo>
                <a:cubicBezTo>
                  <a:pt x="973" y="21521"/>
                  <a:pt x="949" y="21538"/>
                  <a:pt x="949" y="21560"/>
                </a:cubicBezTo>
                <a:cubicBezTo>
                  <a:pt x="949" y="21582"/>
                  <a:pt x="973" y="21600"/>
                  <a:pt x="1003" y="21600"/>
                </a:cubicBezTo>
                <a:cubicBezTo>
                  <a:pt x="1034" y="21600"/>
                  <a:pt x="1058" y="21582"/>
                  <a:pt x="1058" y="21560"/>
                </a:cubicBezTo>
                <a:cubicBezTo>
                  <a:pt x="1058" y="21538"/>
                  <a:pt x="1034" y="21521"/>
                  <a:pt x="1003" y="21521"/>
                </a:cubicBezTo>
                <a:close/>
                <a:moveTo>
                  <a:pt x="1494" y="21521"/>
                </a:moveTo>
                <a:cubicBezTo>
                  <a:pt x="1350" y="21521"/>
                  <a:pt x="1241" y="21537"/>
                  <a:pt x="1241" y="21560"/>
                </a:cubicBezTo>
                <a:cubicBezTo>
                  <a:pt x="1241" y="21583"/>
                  <a:pt x="1357" y="21600"/>
                  <a:pt x="1516" y="21600"/>
                </a:cubicBezTo>
                <a:cubicBezTo>
                  <a:pt x="1691" y="21600"/>
                  <a:pt x="1784" y="21585"/>
                  <a:pt x="1770" y="21560"/>
                </a:cubicBezTo>
                <a:cubicBezTo>
                  <a:pt x="1758" y="21538"/>
                  <a:pt x="1634" y="21521"/>
                  <a:pt x="1494" y="21521"/>
                </a:cubicBezTo>
                <a:close/>
                <a:moveTo>
                  <a:pt x="2007" y="21521"/>
                </a:moveTo>
                <a:cubicBezTo>
                  <a:pt x="1967" y="21521"/>
                  <a:pt x="1934" y="21538"/>
                  <a:pt x="1934" y="21560"/>
                </a:cubicBezTo>
                <a:cubicBezTo>
                  <a:pt x="1934" y="21582"/>
                  <a:pt x="1967" y="21600"/>
                  <a:pt x="2007" y="21600"/>
                </a:cubicBezTo>
                <a:cubicBezTo>
                  <a:pt x="2047" y="21600"/>
                  <a:pt x="2081" y="21582"/>
                  <a:pt x="2081" y="21560"/>
                </a:cubicBezTo>
                <a:cubicBezTo>
                  <a:pt x="2081" y="21538"/>
                  <a:pt x="2047" y="21521"/>
                  <a:pt x="2007" y="21521"/>
                </a:cubicBezTo>
                <a:close/>
                <a:moveTo>
                  <a:pt x="2501" y="21521"/>
                </a:moveTo>
                <a:cubicBezTo>
                  <a:pt x="2342" y="21521"/>
                  <a:pt x="2227" y="21537"/>
                  <a:pt x="2227" y="21560"/>
                </a:cubicBezTo>
                <a:cubicBezTo>
                  <a:pt x="2227" y="21583"/>
                  <a:pt x="2342" y="21600"/>
                  <a:pt x="2501" y="21600"/>
                </a:cubicBezTo>
                <a:cubicBezTo>
                  <a:pt x="2659" y="21600"/>
                  <a:pt x="2774" y="21583"/>
                  <a:pt x="2774" y="21560"/>
                </a:cubicBezTo>
                <a:cubicBezTo>
                  <a:pt x="2774" y="21537"/>
                  <a:pt x="2659" y="21521"/>
                  <a:pt x="2501" y="21521"/>
                </a:cubicBezTo>
                <a:close/>
                <a:moveTo>
                  <a:pt x="3011" y="21521"/>
                </a:moveTo>
                <a:cubicBezTo>
                  <a:pt x="2981" y="21521"/>
                  <a:pt x="2957" y="21538"/>
                  <a:pt x="2957" y="21560"/>
                </a:cubicBezTo>
                <a:cubicBezTo>
                  <a:pt x="2957" y="21582"/>
                  <a:pt x="2981" y="21600"/>
                  <a:pt x="3011" y="21600"/>
                </a:cubicBezTo>
                <a:cubicBezTo>
                  <a:pt x="3041" y="21600"/>
                  <a:pt x="3066" y="21582"/>
                  <a:pt x="3066" y="21560"/>
                </a:cubicBezTo>
                <a:cubicBezTo>
                  <a:pt x="3066" y="21538"/>
                  <a:pt x="3041" y="21521"/>
                  <a:pt x="3011" y="21521"/>
                </a:cubicBezTo>
                <a:close/>
                <a:moveTo>
                  <a:pt x="3522" y="21521"/>
                </a:moveTo>
                <a:cubicBezTo>
                  <a:pt x="3364" y="21521"/>
                  <a:pt x="3249" y="21537"/>
                  <a:pt x="3249" y="21560"/>
                </a:cubicBezTo>
                <a:cubicBezTo>
                  <a:pt x="3249" y="21583"/>
                  <a:pt x="3364" y="21600"/>
                  <a:pt x="3522" y="21600"/>
                </a:cubicBezTo>
                <a:cubicBezTo>
                  <a:pt x="3681" y="21600"/>
                  <a:pt x="3797" y="21583"/>
                  <a:pt x="3797" y="21560"/>
                </a:cubicBezTo>
                <a:cubicBezTo>
                  <a:pt x="3797" y="21537"/>
                  <a:pt x="3681" y="21521"/>
                  <a:pt x="3522" y="21521"/>
                </a:cubicBezTo>
                <a:close/>
                <a:moveTo>
                  <a:pt x="4034" y="21521"/>
                </a:moveTo>
                <a:cubicBezTo>
                  <a:pt x="4004" y="21521"/>
                  <a:pt x="3979" y="21538"/>
                  <a:pt x="3979" y="21560"/>
                </a:cubicBezTo>
                <a:cubicBezTo>
                  <a:pt x="3979" y="21582"/>
                  <a:pt x="4004" y="21600"/>
                  <a:pt x="4034" y="21600"/>
                </a:cubicBezTo>
                <a:cubicBezTo>
                  <a:pt x="4064" y="21600"/>
                  <a:pt x="4089" y="21582"/>
                  <a:pt x="4089" y="21560"/>
                </a:cubicBezTo>
                <a:cubicBezTo>
                  <a:pt x="4089" y="21538"/>
                  <a:pt x="4064" y="21521"/>
                  <a:pt x="4034" y="21521"/>
                </a:cubicBezTo>
                <a:close/>
                <a:moveTo>
                  <a:pt x="4526" y="21521"/>
                </a:moveTo>
                <a:cubicBezTo>
                  <a:pt x="4380" y="21521"/>
                  <a:pt x="4271" y="21537"/>
                  <a:pt x="4271" y="21560"/>
                </a:cubicBezTo>
                <a:cubicBezTo>
                  <a:pt x="4271" y="21583"/>
                  <a:pt x="4380" y="21600"/>
                  <a:pt x="4526" y="21600"/>
                </a:cubicBezTo>
                <a:cubicBezTo>
                  <a:pt x="4672" y="21600"/>
                  <a:pt x="4782" y="21583"/>
                  <a:pt x="4782" y="21560"/>
                </a:cubicBezTo>
                <a:cubicBezTo>
                  <a:pt x="4782" y="21537"/>
                  <a:pt x="4672" y="21521"/>
                  <a:pt x="4526" y="21521"/>
                </a:cubicBezTo>
                <a:close/>
                <a:moveTo>
                  <a:pt x="5038" y="21521"/>
                </a:moveTo>
                <a:cubicBezTo>
                  <a:pt x="4997" y="21521"/>
                  <a:pt x="4965" y="21538"/>
                  <a:pt x="4965" y="21560"/>
                </a:cubicBezTo>
                <a:cubicBezTo>
                  <a:pt x="4965" y="21582"/>
                  <a:pt x="4997" y="21600"/>
                  <a:pt x="5038" y="21600"/>
                </a:cubicBezTo>
                <a:cubicBezTo>
                  <a:pt x="5078" y="21600"/>
                  <a:pt x="5110" y="21582"/>
                  <a:pt x="5110" y="21560"/>
                </a:cubicBezTo>
                <a:cubicBezTo>
                  <a:pt x="5110" y="21538"/>
                  <a:pt x="5078" y="21521"/>
                  <a:pt x="5038" y="21521"/>
                </a:cubicBezTo>
                <a:close/>
                <a:moveTo>
                  <a:pt x="5530" y="21521"/>
                </a:moveTo>
                <a:cubicBezTo>
                  <a:pt x="5372" y="21521"/>
                  <a:pt x="5257" y="21537"/>
                  <a:pt x="5257" y="21560"/>
                </a:cubicBezTo>
                <a:cubicBezTo>
                  <a:pt x="5257" y="21583"/>
                  <a:pt x="5372" y="21600"/>
                  <a:pt x="5530" y="21600"/>
                </a:cubicBezTo>
                <a:cubicBezTo>
                  <a:pt x="5688" y="21600"/>
                  <a:pt x="5804" y="21583"/>
                  <a:pt x="5804" y="21560"/>
                </a:cubicBezTo>
                <a:cubicBezTo>
                  <a:pt x="5804" y="21537"/>
                  <a:pt x="5688" y="21521"/>
                  <a:pt x="5530" y="21521"/>
                </a:cubicBezTo>
                <a:close/>
                <a:moveTo>
                  <a:pt x="6041" y="21521"/>
                </a:moveTo>
                <a:cubicBezTo>
                  <a:pt x="6011" y="21521"/>
                  <a:pt x="5987" y="21538"/>
                  <a:pt x="5987" y="21560"/>
                </a:cubicBezTo>
                <a:cubicBezTo>
                  <a:pt x="5987" y="21582"/>
                  <a:pt x="6011" y="21600"/>
                  <a:pt x="6041" y="21600"/>
                </a:cubicBezTo>
                <a:cubicBezTo>
                  <a:pt x="6072" y="21600"/>
                  <a:pt x="6096" y="21582"/>
                  <a:pt x="6096" y="21560"/>
                </a:cubicBezTo>
                <a:cubicBezTo>
                  <a:pt x="6096" y="21538"/>
                  <a:pt x="6072" y="21521"/>
                  <a:pt x="6041" y="21521"/>
                </a:cubicBezTo>
                <a:close/>
                <a:moveTo>
                  <a:pt x="6553" y="21521"/>
                </a:moveTo>
                <a:cubicBezTo>
                  <a:pt x="6395" y="21521"/>
                  <a:pt x="6279" y="21537"/>
                  <a:pt x="6279" y="21560"/>
                </a:cubicBezTo>
                <a:cubicBezTo>
                  <a:pt x="6279" y="21583"/>
                  <a:pt x="6395" y="21600"/>
                  <a:pt x="6553" y="21600"/>
                </a:cubicBezTo>
                <a:cubicBezTo>
                  <a:pt x="6711" y="21600"/>
                  <a:pt x="6826" y="21583"/>
                  <a:pt x="6826" y="21560"/>
                </a:cubicBezTo>
                <a:cubicBezTo>
                  <a:pt x="6826" y="21537"/>
                  <a:pt x="6711" y="21521"/>
                  <a:pt x="6553" y="21521"/>
                </a:cubicBezTo>
                <a:close/>
                <a:moveTo>
                  <a:pt x="7066" y="21521"/>
                </a:moveTo>
                <a:cubicBezTo>
                  <a:pt x="7037" y="21521"/>
                  <a:pt x="7003" y="21538"/>
                  <a:pt x="6990" y="21560"/>
                </a:cubicBezTo>
                <a:cubicBezTo>
                  <a:pt x="6978" y="21582"/>
                  <a:pt x="7002" y="21600"/>
                  <a:pt x="7044" y="21600"/>
                </a:cubicBezTo>
                <a:cubicBezTo>
                  <a:pt x="7085" y="21600"/>
                  <a:pt x="7118" y="21582"/>
                  <a:pt x="7118" y="21560"/>
                </a:cubicBezTo>
                <a:cubicBezTo>
                  <a:pt x="7118" y="21538"/>
                  <a:pt x="7095" y="21521"/>
                  <a:pt x="7066" y="21521"/>
                </a:cubicBezTo>
                <a:close/>
                <a:moveTo>
                  <a:pt x="7557" y="21521"/>
                </a:moveTo>
                <a:cubicBezTo>
                  <a:pt x="7411" y="21521"/>
                  <a:pt x="7301" y="21537"/>
                  <a:pt x="7301" y="21560"/>
                </a:cubicBezTo>
                <a:cubicBezTo>
                  <a:pt x="7301" y="21583"/>
                  <a:pt x="7411" y="21600"/>
                  <a:pt x="7557" y="21600"/>
                </a:cubicBezTo>
                <a:cubicBezTo>
                  <a:pt x="7703" y="21600"/>
                  <a:pt x="7812" y="21583"/>
                  <a:pt x="7812" y="21560"/>
                </a:cubicBezTo>
                <a:cubicBezTo>
                  <a:pt x="7812" y="21537"/>
                  <a:pt x="7703" y="21521"/>
                  <a:pt x="7557" y="21521"/>
                </a:cubicBezTo>
                <a:close/>
                <a:moveTo>
                  <a:pt x="8068" y="21521"/>
                </a:moveTo>
                <a:cubicBezTo>
                  <a:pt x="8028" y="21521"/>
                  <a:pt x="7994" y="21538"/>
                  <a:pt x="7994" y="21560"/>
                </a:cubicBezTo>
                <a:cubicBezTo>
                  <a:pt x="7994" y="21582"/>
                  <a:pt x="8028" y="21600"/>
                  <a:pt x="8068" y="21600"/>
                </a:cubicBezTo>
                <a:cubicBezTo>
                  <a:pt x="8108" y="21600"/>
                  <a:pt x="8141" y="21582"/>
                  <a:pt x="8141" y="21560"/>
                </a:cubicBezTo>
                <a:cubicBezTo>
                  <a:pt x="8141" y="21538"/>
                  <a:pt x="8108" y="21521"/>
                  <a:pt x="8068" y="21521"/>
                </a:cubicBezTo>
                <a:close/>
                <a:moveTo>
                  <a:pt x="8560" y="21521"/>
                </a:moveTo>
                <a:cubicBezTo>
                  <a:pt x="8402" y="21521"/>
                  <a:pt x="8286" y="21537"/>
                  <a:pt x="8286" y="21560"/>
                </a:cubicBezTo>
                <a:cubicBezTo>
                  <a:pt x="8286" y="21583"/>
                  <a:pt x="8402" y="21600"/>
                  <a:pt x="8560" y="21600"/>
                </a:cubicBezTo>
                <a:cubicBezTo>
                  <a:pt x="8719" y="21600"/>
                  <a:pt x="8835" y="21583"/>
                  <a:pt x="8835" y="21560"/>
                </a:cubicBezTo>
                <a:cubicBezTo>
                  <a:pt x="8835" y="21537"/>
                  <a:pt x="8719" y="21521"/>
                  <a:pt x="8560" y="21521"/>
                </a:cubicBezTo>
                <a:close/>
                <a:moveTo>
                  <a:pt x="9072" y="21521"/>
                </a:moveTo>
                <a:cubicBezTo>
                  <a:pt x="9042" y="21521"/>
                  <a:pt x="9017" y="21538"/>
                  <a:pt x="9017" y="21560"/>
                </a:cubicBezTo>
                <a:cubicBezTo>
                  <a:pt x="9017" y="21582"/>
                  <a:pt x="9042" y="21600"/>
                  <a:pt x="9072" y="21600"/>
                </a:cubicBezTo>
                <a:cubicBezTo>
                  <a:pt x="9102" y="21600"/>
                  <a:pt x="9127" y="21582"/>
                  <a:pt x="9127" y="21560"/>
                </a:cubicBezTo>
                <a:cubicBezTo>
                  <a:pt x="9127" y="21538"/>
                  <a:pt x="9102" y="21521"/>
                  <a:pt x="9072" y="21521"/>
                </a:cubicBezTo>
                <a:close/>
                <a:moveTo>
                  <a:pt x="9582" y="21521"/>
                </a:moveTo>
                <a:cubicBezTo>
                  <a:pt x="9424" y="21521"/>
                  <a:pt x="9309" y="21537"/>
                  <a:pt x="9309" y="21560"/>
                </a:cubicBezTo>
                <a:cubicBezTo>
                  <a:pt x="9309" y="21583"/>
                  <a:pt x="9424" y="21600"/>
                  <a:pt x="9582" y="21600"/>
                </a:cubicBezTo>
                <a:cubicBezTo>
                  <a:pt x="9740" y="21600"/>
                  <a:pt x="9856" y="21583"/>
                  <a:pt x="9856" y="21560"/>
                </a:cubicBezTo>
                <a:cubicBezTo>
                  <a:pt x="9856" y="21537"/>
                  <a:pt x="9740" y="21521"/>
                  <a:pt x="9582" y="21521"/>
                </a:cubicBezTo>
                <a:close/>
                <a:moveTo>
                  <a:pt x="10076" y="21521"/>
                </a:moveTo>
                <a:cubicBezTo>
                  <a:pt x="10035" y="21521"/>
                  <a:pt x="10003" y="21538"/>
                  <a:pt x="10003" y="21560"/>
                </a:cubicBezTo>
                <a:cubicBezTo>
                  <a:pt x="10003" y="21582"/>
                  <a:pt x="10035" y="21600"/>
                  <a:pt x="10076" y="21600"/>
                </a:cubicBezTo>
                <a:cubicBezTo>
                  <a:pt x="10116" y="21600"/>
                  <a:pt x="10148" y="21582"/>
                  <a:pt x="10148" y="21560"/>
                </a:cubicBezTo>
                <a:cubicBezTo>
                  <a:pt x="10148" y="21538"/>
                  <a:pt x="10116" y="21521"/>
                  <a:pt x="10076" y="21521"/>
                </a:cubicBezTo>
                <a:close/>
                <a:moveTo>
                  <a:pt x="10587" y="21521"/>
                </a:moveTo>
                <a:cubicBezTo>
                  <a:pt x="10441" y="21521"/>
                  <a:pt x="10331" y="21537"/>
                  <a:pt x="10331" y="21560"/>
                </a:cubicBezTo>
                <a:cubicBezTo>
                  <a:pt x="10331" y="21583"/>
                  <a:pt x="10441" y="21600"/>
                  <a:pt x="10587" y="21600"/>
                </a:cubicBezTo>
                <a:cubicBezTo>
                  <a:pt x="10733" y="21600"/>
                  <a:pt x="10842" y="21583"/>
                  <a:pt x="10842" y="21560"/>
                </a:cubicBezTo>
                <a:cubicBezTo>
                  <a:pt x="10842" y="21537"/>
                  <a:pt x="10733" y="21521"/>
                  <a:pt x="10587" y="21521"/>
                </a:cubicBezTo>
                <a:close/>
                <a:moveTo>
                  <a:pt x="11079" y="21521"/>
                </a:moveTo>
                <a:cubicBezTo>
                  <a:pt x="11049" y="21521"/>
                  <a:pt x="11025" y="21538"/>
                  <a:pt x="11025" y="21560"/>
                </a:cubicBezTo>
                <a:cubicBezTo>
                  <a:pt x="11025" y="21582"/>
                  <a:pt x="11049" y="21600"/>
                  <a:pt x="11079" y="21600"/>
                </a:cubicBezTo>
                <a:cubicBezTo>
                  <a:pt x="11110" y="21600"/>
                  <a:pt x="11134" y="21582"/>
                  <a:pt x="11134" y="21560"/>
                </a:cubicBezTo>
                <a:cubicBezTo>
                  <a:pt x="11134" y="21538"/>
                  <a:pt x="11110" y="21521"/>
                  <a:pt x="11079" y="21521"/>
                </a:cubicBezTo>
                <a:close/>
              </a:path>
            </a:pathLst>
          </a:custGeom>
          <a:ln w="12700">
            <a:miter lim="400000"/>
          </a:ln>
        </p:spPr>
      </p:pic>
      <p:sp>
        <p:nvSpPr>
          <p:cNvPr id="173" name="Rectangle"/>
          <p:cNvSpPr/>
          <p:nvPr/>
        </p:nvSpPr>
        <p:spPr>
          <a:xfrm>
            <a:off x="2954866" y="1329266"/>
            <a:ext cx="2075742" cy="1983054"/>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Screen Shot 2017-03-30 at 09.57.45.png" descr="Screen Shot 2017-03-30 at 09.57.45.png"/>
          <p:cNvPicPr>
            <a:picLocks noChangeAspect="1"/>
          </p:cNvPicPr>
          <p:nvPr/>
        </p:nvPicPr>
        <p:blipFill>
          <a:blip r:embed="rId3">
            <a:extLst/>
          </a:blip>
          <a:srcRect l="1922" t="1261" r="3418" b="1080"/>
          <a:stretch>
            <a:fillRect/>
          </a:stretch>
        </p:blipFill>
        <p:spPr>
          <a:xfrm>
            <a:off x="1766331" y="12304"/>
            <a:ext cx="9991528" cy="9170195"/>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5877" y="0"/>
                </a:moveTo>
                <a:cubicBezTo>
                  <a:pt x="5854" y="0"/>
                  <a:pt x="5841" y="225"/>
                  <a:pt x="5841" y="595"/>
                </a:cubicBezTo>
                <a:cubicBezTo>
                  <a:pt x="5841" y="971"/>
                  <a:pt x="5827" y="1201"/>
                  <a:pt x="5802" y="1217"/>
                </a:cubicBezTo>
                <a:cubicBezTo>
                  <a:pt x="5781" y="1231"/>
                  <a:pt x="4563" y="1243"/>
                  <a:pt x="3095" y="1243"/>
                </a:cubicBezTo>
                <a:lnTo>
                  <a:pt x="426" y="1244"/>
                </a:lnTo>
                <a:lnTo>
                  <a:pt x="340" y="1338"/>
                </a:lnTo>
                <a:lnTo>
                  <a:pt x="256" y="1431"/>
                </a:lnTo>
                <a:lnTo>
                  <a:pt x="256" y="8940"/>
                </a:lnTo>
                <a:lnTo>
                  <a:pt x="256" y="16448"/>
                </a:lnTo>
                <a:lnTo>
                  <a:pt x="331" y="16553"/>
                </a:lnTo>
                <a:lnTo>
                  <a:pt x="406" y="16658"/>
                </a:lnTo>
                <a:lnTo>
                  <a:pt x="2092" y="16668"/>
                </a:lnTo>
                <a:lnTo>
                  <a:pt x="3779" y="16678"/>
                </a:lnTo>
                <a:lnTo>
                  <a:pt x="3779" y="17168"/>
                </a:lnTo>
                <a:lnTo>
                  <a:pt x="3779" y="17658"/>
                </a:lnTo>
                <a:lnTo>
                  <a:pt x="3432" y="17671"/>
                </a:lnTo>
                <a:cubicBezTo>
                  <a:pt x="2769" y="17696"/>
                  <a:pt x="2313" y="17846"/>
                  <a:pt x="2259" y="18056"/>
                </a:cubicBezTo>
                <a:cubicBezTo>
                  <a:pt x="2218" y="18218"/>
                  <a:pt x="2222" y="20586"/>
                  <a:pt x="2264" y="20707"/>
                </a:cubicBezTo>
                <a:cubicBezTo>
                  <a:pt x="2333" y="20905"/>
                  <a:pt x="2472" y="20972"/>
                  <a:pt x="2993" y="21061"/>
                </a:cubicBezTo>
                <a:cubicBezTo>
                  <a:pt x="3925" y="21218"/>
                  <a:pt x="5259" y="21057"/>
                  <a:pt x="5400" y="20770"/>
                </a:cubicBezTo>
                <a:cubicBezTo>
                  <a:pt x="5455" y="20658"/>
                  <a:pt x="5454" y="18132"/>
                  <a:pt x="5399" y="18001"/>
                </a:cubicBezTo>
                <a:cubicBezTo>
                  <a:pt x="5352" y="17888"/>
                  <a:pt x="5141" y="17778"/>
                  <a:pt x="4921" y="17751"/>
                </a:cubicBezTo>
                <a:cubicBezTo>
                  <a:pt x="4835" y="17741"/>
                  <a:pt x="4739" y="17722"/>
                  <a:pt x="4709" y="17710"/>
                </a:cubicBezTo>
                <a:cubicBezTo>
                  <a:pt x="4679" y="17698"/>
                  <a:pt x="4507" y="17680"/>
                  <a:pt x="4326" y="17669"/>
                </a:cubicBezTo>
                <a:cubicBezTo>
                  <a:pt x="4145" y="17658"/>
                  <a:pt x="3976" y="17642"/>
                  <a:pt x="3951" y="17633"/>
                </a:cubicBezTo>
                <a:cubicBezTo>
                  <a:pt x="3915" y="17620"/>
                  <a:pt x="3906" y="17502"/>
                  <a:pt x="3914" y="17147"/>
                </a:cubicBezTo>
                <a:lnTo>
                  <a:pt x="3924" y="16678"/>
                </a:lnTo>
                <a:lnTo>
                  <a:pt x="7633" y="16668"/>
                </a:lnTo>
                <a:lnTo>
                  <a:pt x="11341" y="16658"/>
                </a:lnTo>
                <a:lnTo>
                  <a:pt x="11420" y="16565"/>
                </a:lnTo>
                <a:lnTo>
                  <a:pt x="11500" y="16473"/>
                </a:lnTo>
                <a:lnTo>
                  <a:pt x="11509" y="11993"/>
                </a:lnTo>
                <a:cubicBezTo>
                  <a:pt x="11517" y="7696"/>
                  <a:pt x="11520" y="7513"/>
                  <a:pt x="11584" y="7499"/>
                </a:cubicBezTo>
                <a:cubicBezTo>
                  <a:pt x="11627" y="7490"/>
                  <a:pt x="11658" y="7514"/>
                  <a:pt x="11670" y="7568"/>
                </a:cubicBezTo>
                <a:cubicBezTo>
                  <a:pt x="11696" y="7674"/>
                  <a:pt x="11740" y="7675"/>
                  <a:pt x="11766" y="7570"/>
                </a:cubicBezTo>
                <a:cubicBezTo>
                  <a:pt x="11784" y="7494"/>
                  <a:pt x="11809" y="7490"/>
                  <a:pt x="12181" y="7501"/>
                </a:cubicBezTo>
                <a:lnTo>
                  <a:pt x="12576" y="7512"/>
                </a:lnTo>
                <a:lnTo>
                  <a:pt x="12585" y="9046"/>
                </a:lnTo>
                <a:cubicBezTo>
                  <a:pt x="12594" y="10554"/>
                  <a:pt x="12595" y="10582"/>
                  <a:pt x="12671" y="10650"/>
                </a:cubicBezTo>
                <a:cubicBezTo>
                  <a:pt x="12742" y="10715"/>
                  <a:pt x="12897" y="10721"/>
                  <a:pt x="14747" y="10721"/>
                </a:cubicBezTo>
                <a:cubicBezTo>
                  <a:pt x="16714" y="10721"/>
                  <a:pt x="16747" y="10719"/>
                  <a:pt x="16842" y="10637"/>
                </a:cubicBezTo>
                <a:lnTo>
                  <a:pt x="16939" y="10555"/>
                </a:lnTo>
                <a:lnTo>
                  <a:pt x="16939" y="7509"/>
                </a:lnTo>
                <a:lnTo>
                  <a:pt x="16939" y="4464"/>
                </a:lnTo>
                <a:lnTo>
                  <a:pt x="16859" y="4377"/>
                </a:lnTo>
                <a:lnTo>
                  <a:pt x="16780" y="4291"/>
                </a:lnTo>
                <a:lnTo>
                  <a:pt x="14772" y="4287"/>
                </a:lnTo>
                <a:cubicBezTo>
                  <a:pt x="12885" y="4284"/>
                  <a:pt x="12758" y="4288"/>
                  <a:pt x="12679" y="4356"/>
                </a:cubicBezTo>
                <a:lnTo>
                  <a:pt x="12595" y="4428"/>
                </a:lnTo>
                <a:lnTo>
                  <a:pt x="12586" y="5890"/>
                </a:lnTo>
                <a:lnTo>
                  <a:pt x="12576" y="7352"/>
                </a:lnTo>
                <a:lnTo>
                  <a:pt x="12175" y="7352"/>
                </a:lnTo>
                <a:lnTo>
                  <a:pt x="11773" y="7352"/>
                </a:lnTo>
                <a:lnTo>
                  <a:pt x="11762" y="7204"/>
                </a:lnTo>
                <a:cubicBezTo>
                  <a:pt x="11756" y="7122"/>
                  <a:pt x="11736" y="7054"/>
                  <a:pt x="11718" y="7054"/>
                </a:cubicBezTo>
                <a:cubicBezTo>
                  <a:pt x="11701" y="7054"/>
                  <a:pt x="11681" y="7122"/>
                  <a:pt x="11675" y="7204"/>
                </a:cubicBezTo>
                <a:cubicBezTo>
                  <a:pt x="11666" y="7322"/>
                  <a:pt x="11649" y="7352"/>
                  <a:pt x="11591" y="7352"/>
                </a:cubicBezTo>
                <a:cubicBezTo>
                  <a:pt x="11519" y="7352"/>
                  <a:pt x="11517" y="7323"/>
                  <a:pt x="11509" y="4389"/>
                </a:cubicBezTo>
                <a:cubicBezTo>
                  <a:pt x="11501" y="1609"/>
                  <a:pt x="11496" y="1421"/>
                  <a:pt x="11436" y="1369"/>
                </a:cubicBezTo>
                <a:cubicBezTo>
                  <a:pt x="11400" y="1338"/>
                  <a:pt x="11338" y="1297"/>
                  <a:pt x="11297" y="1278"/>
                </a:cubicBezTo>
                <a:cubicBezTo>
                  <a:pt x="11256" y="1259"/>
                  <a:pt x="10046" y="1243"/>
                  <a:pt x="8608" y="1243"/>
                </a:cubicBezTo>
                <a:cubicBezTo>
                  <a:pt x="7169" y="1243"/>
                  <a:pt x="5975" y="1232"/>
                  <a:pt x="5953" y="1217"/>
                </a:cubicBezTo>
                <a:cubicBezTo>
                  <a:pt x="5932" y="1203"/>
                  <a:pt x="5917" y="1142"/>
                  <a:pt x="5921" y="1083"/>
                </a:cubicBezTo>
                <a:cubicBezTo>
                  <a:pt x="5940" y="764"/>
                  <a:pt x="5909" y="0"/>
                  <a:pt x="5877" y="0"/>
                </a:cubicBezTo>
                <a:close/>
                <a:moveTo>
                  <a:pt x="839" y="956"/>
                </a:moveTo>
                <a:cubicBezTo>
                  <a:pt x="799" y="956"/>
                  <a:pt x="766" y="975"/>
                  <a:pt x="766" y="997"/>
                </a:cubicBezTo>
                <a:cubicBezTo>
                  <a:pt x="766" y="1018"/>
                  <a:pt x="799" y="1036"/>
                  <a:pt x="839" y="1036"/>
                </a:cubicBezTo>
                <a:cubicBezTo>
                  <a:pt x="879" y="1036"/>
                  <a:pt x="913" y="1018"/>
                  <a:pt x="913" y="997"/>
                </a:cubicBezTo>
                <a:cubicBezTo>
                  <a:pt x="913" y="975"/>
                  <a:pt x="879" y="956"/>
                  <a:pt x="839" y="956"/>
                </a:cubicBezTo>
                <a:close/>
                <a:moveTo>
                  <a:pt x="1350" y="956"/>
                </a:moveTo>
                <a:cubicBezTo>
                  <a:pt x="1204" y="956"/>
                  <a:pt x="1095" y="974"/>
                  <a:pt x="1095" y="997"/>
                </a:cubicBezTo>
                <a:cubicBezTo>
                  <a:pt x="1095" y="1019"/>
                  <a:pt x="1204" y="1036"/>
                  <a:pt x="1350" y="1036"/>
                </a:cubicBezTo>
                <a:cubicBezTo>
                  <a:pt x="1496" y="1036"/>
                  <a:pt x="1606" y="1019"/>
                  <a:pt x="1606" y="997"/>
                </a:cubicBezTo>
                <a:cubicBezTo>
                  <a:pt x="1606" y="974"/>
                  <a:pt x="1496" y="956"/>
                  <a:pt x="1350" y="956"/>
                </a:cubicBezTo>
                <a:close/>
                <a:moveTo>
                  <a:pt x="1844" y="956"/>
                </a:moveTo>
                <a:cubicBezTo>
                  <a:pt x="1814" y="956"/>
                  <a:pt x="1789" y="975"/>
                  <a:pt x="1789" y="997"/>
                </a:cubicBezTo>
                <a:cubicBezTo>
                  <a:pt x="1789" y="1018"/>
                  <a:pt x="1814" y="1036"/>
                  <a:pt x="1844" y="1036"/>
                </a:cubicBezTo>
                <a:cubicBezTo>
                  <a:pt x="1874" y="1036"/>
                  <a:pt x="1898" y="1018"/>
                  <a:pt x="1898" y="997"/>
                </a:cubicBezTo>
                <a:cubicBezTo>
                  <a:pt x="1898" y="975"/>
                  <a:pt x="1874" y="956"/>
                  <a:pt x="1844" y="956"/>
                </a:cubicBezTo>
                <a:close/>
                <a:moveTo>
                  <a:pt x="2354" y="956"/>
                </a:moveTo>
                <a:cubicBezTo>
                  <a:pt x="2196" y="956"/>
                  <a:pt x="2081" y="973"/>
                  <a:pt x="2081" y="997"/>
                </a:cubicBezTo>
                <a:cubicBezTo>
                  <a:pt x="2081" y="1020"/>
                  <a:pt x="2196" y="1036"/>
                  <a:pt x="2354" y="1036"/>
                </a:cubicBezTo>
                <a:cubicBezTo>
                  <a:pt x="2512" y="1036"/>
                  <a:pt x="2628" y="1020"/>
                  <a:pt x="2628" y="997"/>
                </a:cubicBezTo>
                <a:cubicBezTo>
                  <a:pt x="2628" y="973"/>
                  <a:pt x="2512" y="956"/>
                  <a:pt x="2354" y="956"/>
                </a:cubicBezTo>
                <a:close/>
                <a:moveTo>
                  <a:pt x="2865" y="956"/>
                </a:moveTo>
                <a:cubicBezTo>
                  <a:pt x="2835" y="956"/>
                  <a:pt x="2811" y="975"/>
                  <a:pt x="2811" y="997"/>
                </a:cubicBezTo>
                <a:cubicBezTo>
                  <a:pt x="2811" y="1018"/>
                  <a:pt x="2835" y="1036"/>
                  <a:pt x="2865" y="1036"/>
                </a:cubicBezTo>
                <a:cubicBezTo>
                  <a:pt x="2896" y="1036"/>
                  <a:pt x="2920" y="1018"/>
                  <a:pt x="2920" y="997"/>
                </a:cubicBezTo>
                <a:cubicBezTo>
                  <a:pt x="2920" y="975"/>
                  <a:pt x="2896" y="956"/>
                  <a:pt x="2865" y="956"/>
                </a:cubicBezTo>
                <a:close/>
                <a:moveTo>
                  <a:pt x="3377" y="956"/>
                </a:moveTo>
                <a:cubicBezTo>
                  <a:pt x="3219" y="956"/>
                  <a:pt x="3103" y="973"/>
                  <a:pt x="3103" y="997"/>
                </a:cubicBezTo>
                <a:cubicBezTo>
                  <a:pt x="3103" y="1020"/>
                  <a:pt x="3219" y="1036"/>
                  <a:pt x="3377" y="1036"/>
                </a:cubicBezTo>
                <a:cubicBezTo>
                  <a:pt x="3535" y="1036"/>
                  <a:pt x="3650" y="1020"/>
                  <a:pt x="3650" y="997"/>
                </a:cubicBezTo>
                <a:cubicBezTo>
                  <a:pt x="3650" y="973"/>
                  <a:pt x="3535" y="956"/>
                  <a:pt x="3377" y="956"/>
                </a:cubicBezTo>
                <a:close/>
                <a:moveTo>
                  <a:pt x="3869" y="956"/>
                </a:moveTo>
                <a:cubicBezTo>
                  <a:pt x="3829" y="956"/>
                  <a:pt x="3797" y="975"/>
                  <a:pt x="3797" y="997"/>
                </a:cubicBezTo>
                <a:cubicBezTo>
                  <a:pt x="3797" y="1018"/>
                  <a:pt x="3829" y="1036"/>
                  <a:pt x="3869" y="1036"/>
                </a:cubicBezTo>
                <a:cubicBezTo>
                  <a:pt x="3909" y="1036"/>
                  <a:pt x="3942" y="1018"/>
                  <a:pt x="3942" y="997"/>
                </a:cubicBezTo>
                <a:cubicBezTo>
                  <a:pt x="3942" y="975"/>
                  <a:pt x="3909" y="956"/>
                  <a:pt x="3869" y="956"/>
                </a:cubicBezTo>
                <a:close/>
                <a:moveTo>
                  <a:pt x="4381" y="956"/>
                </a:moveTo>
                <a:cubicBezTo>
                  <a:pt x="4235" y="956"/>
                  <a:pt x="4125" y="974"/>
                  <a:pt x="4125" y="997"/>
                </a:cubicBezTo>
                <a:cubicBezTo>
                  <a:pt x="4125" y="1019"/>
                  <a:pt x="4235" y="1036"/>
                  <a:pt x="4381" y="1036"/>
                </a:cubicBezTo>
                <a:cubicBezTo>
                  <a:pt x="4527" y="1036"/>
                  <a:pt x="4636" y="1019"/>
                  <a:pt x="4636" y="997"/>
                </a:cubicBezTo>
                <a:cubicBezTo>
                  <a:pt x="4636" y="974"/>
                  <a:pt x="4527" y="956"/>
                  <a:pt x="4381" y="956"/>
                </a:cubicBezTo>
                <a:close/>
                <a:moveTo>
                  <a:pt x="4873" y="956"/>
                </a:moveTo>
                <a:cubicBezTo>
                  <a:pt x="4843" y="956"/>
                  <a:pt x="4818" y="975"/>
                  <a:pt x="4818" y="997"/>
                </a:cubicBezTo>
                <a:cubicBezTo>
                  <a:pt x="4818" y="1018"/>
                  <a:pt x="4843" y="1036"/>
                  <a:pt x="4873" y="1036"/>
                </a:cubicBezTo>
                <a:cubicBezTo>
                  <a:pt x="4903" y="1036"/>
                  <a:pt x="4928" y="1018"/>
                  <a:pt x="4928" y="997"/>
                </a:cubicBezTo>
                <a:cubicBezTo>
                  <a:pt x="4928" y="975"/>
                  <a:pt x="4903" y="956"/>
                  <a:pt x="4873" y="956"/>
                </a:cubicBezTo>
                <a:close/>
                <a:moveTo>
                  <a:pt x="5384" y="956"/>
                </a:moveTo>
                <a:cubicBezTo>
                  <a:pt x="5226" y="956"/>
                  <a:pt x="5110" y="973"/>
                  <a:pt x="5110" y="997"/>
                </a:cubicBezTo>
                <a:cubicBezTo>
                  <a:pt x="5110" y="1020"/>
                  <a:pt x="5226" y="1036"/>
                  <a:pt x="5384" y="1036"/>
                </a:cubicBezTo>
                <a:cubicBezTo>
                  <a:pt x="5543" y="1036"/>
                  <a:pt x="5659" y="1020"/>
                  <a:pt x="5659" y="997"/>
                </a:cubicBezTo>
                <a:cubicBezTo>
                  <a:pt x="5659" y="973"/>
                  <a:pt x="5543" y="956"/>
                  <a:pt x="5384" y="956"/>
                </a:cubicBezTo>
                <a:close/>
                <a:moveTo>
                  <a:pt x="6406" y="956"/>
                </a:moveTo>
                <a:cubicBezTo>
                  <a:pt x="6248" y="956"/>
                  <a:pt x="6133" y="973"/>
                  <a:pt x="6133" y="997"/>
                </a:cubicBezTo>
                <a:cubicBezTo>
                  <a:pt x="6133" y="1020"/>
                  <a:pt x="6248" y="1036"/>
                  <a:pt x="6406" y="1036"/>
                </a:cubicBezTo>
                <a:cubicBezTo>
                  <a:pt x="6565" y="1036"/>
                  <a:pt x="6680" y="1020"/>
                  <a:pt x="6680" y="997"/>
                </a:cubicBezTo>
                <a:cubicBezTo>
                  <a:pt x="6680" y="973"/>
                  <a:pt x="6565" y="956"/>
                  <a:pt x="6406" y="956"/>
                </a:cubicBezTo>
                <a:close/>
                <a:moveTo>
                  <a:pt x="6900" y="956"/>
                </a:moveTo>
                <a:cubicBezTo>
                  <a:pt x="6860" y="956"/>
                  <a:pt x="6826" y="975"/>
                  <a:pt x="6826" y="997"/>
                </a:cubicBezTo>
                <a:cubicBezTo>
                  <a:pt x="6826" y="1018"/>
                  <a:pt x="6860" y="1036"/>
                  <a:pt x="6900" y="1036"/>
                </a:cubicBezTo>
                <a:cubicBezTo>
                  <a:pt x="6940" y="1036"/>
                  <a:pt x="6972" y="1018"/>
                  <a:pt x="6972" y="997"/>
                </a:cubicBezTo>
                <a:cubicBezTo>
                  <a:pt x="6972" y="975"/>
                  <a:pt x="6940" y="956"/>
                  <a:pt x="6900" y="956"/>
                </a:cubicBezTo>
                <a:close/>
                <a:moveTo>
                  <a:pt x="7410" y="956"/>
                </a:moveTo>
                <a:cubicBezTo>
                  <a:pt x="7264" y="956"/>
                  <a:pt x="7155" y="974"/>
                  <a:pt x="7155" y="997"/>
                </a:cubicBezTo>
                <a:cubicBezTo>
                  <a:pt x="7155" y="1019"/>
                  <a:pt x="7264" y="1036"/>
                  <a:pt x="7410" y="1036"/>
                </a:cubicBezTo>
                <a:cubicBezTo>
                  <a:pt x="7556" y="1036"/>
                  <a:pt x="7666" y="1019"/>
                  <a:pt x="7666" y="997"/>
                </a:cubicBezTo>
                <a:cubicBezTo>
                  <a:pt x="7666" y="974"/>
                  <a:pt x="7556" y="956"/>
                  <a:pt x="7410" y="956"/>
                </a:cubicBezTo>
                <a:close/>
                <a:moveTo>
                  <a:pt x="7904" y="956"/>
                </a:moveTo>
                <a:cubicBezTo>
                  <a:pt x="7873" y="956"/>
                  <a:pt x="7849" y="975"/>
                  <a:pt x="7849" y="997"/>
                </a:cubicBezTo>
                <a:cubicBezTo>
                  <a:pt x="7849" y="1018"/>
                  <a:pt x="7873" y="1036"/>
                  <a:pt x="7904" y="1036"/>
                </a:cubicBezTo>
                <a:cubicBezTo>
                  <a:pt x="7934" y="1036"/>
                  <a:pt x="7958" y="1018"/>
                  <a:pt x="7958" y="997"/>
                </a:cubicBezTo>
                <a:cubicBezTo>
                  <a:pt x="7958" y="975"/>
                  <a:pt x="7934" y="956"/>
                  <a:pt x="7904" y="956"/>
                </a:cubicBezTo>
                <a:close/>
                <a:moveTo>
                  <a:pt x="8415" y="956"/>
                </a:moveTo>
                <a:cubicBezTo>
                  <a:pt x="8257" y="956"/>
                  <a:pt x="8141" y="973"/>
                  <a:pt x="8141" y="997"/>
                </a:cubicBezTo>
                <a:cubicBezTo>
                  <a:pt x="8141" y="1020"/>
                  <a:pt x="8257" y="1036"/>
                  <a:pt x="8415" y="1036"/>
                </a:cubicBezTo>
                <a:cubicBezTo>
                  <a:pt x="8573" y="1036"/>
                  <a:pt x="8688" y="1020"/>
                  <a:pt x="8688" y="997"/>
                </a:cubicBezTo>
                <a:cubicBezTo>
                  <a:pt x="8688" y="973"/>
                  <a:pt x="8573" y="956"/>
                  <a:pt x="8415" y="956"/>
                </a:cubicBezTo>
                <a:close/>
                <a:moveTo>
                  <a:pt x="8925" y="956"/>
                </a:moveTo>
                <a:cubicBezTo>
                  <a:pt x="8895" y="956"/>
                  <a:pt x="8871" y="975"/>
                  <a:pt x="8871" y="997"/>
                </a:cubicBezTo>
                <a:cubicBezTo>
                  <a:pt x="8871" y="1018"/>
                  <a:pt x="8895" y="1036"/>
                  <a:pt x="8925" y="1036"/>
                </a:cubicBezTo>
                <a:cubicBezTo>
                  <a:pt x="8955" y="1036"/>
                  <a:pt x="8980" y="1018"/>
                  <a:pt x="8980" y="997"/>
                </a:cubicBezTo>
                <a:cubicBezTo>
                  <a:pt x="8980" y="975"/>
                  <a:pt x="8955" y="956"/>
                  <a:pt x="8925" y="956"/>
                </a:cubicBezTo>
                <a:close/>
                <a:moveTo>
                  <a:pt x="9437" y="956"/>
                </a:moveTo>
                <a:cubicBezTo>
                  <a:pt x="9278" y="956"/>
                  <a:pt x="9163" y="973"/>
                  <a:pt x="9163" y="997"/>
                </a:cubicBezTo>
                <a:cubicBezTo>
                  <a:pt x="9163" y="1020"/>
                  <a:pt x="9278" y="1036"/>
                  <a:pt x="9437" y="1036"/>
                </a:cubicBezTo>
                <a:cubicBezTo>
                  <a:pt x="9595" y="1036"/>
                  <a:pt x="9711" y="1020"/>
                  <a:pt x="9711" y="997"/>
                </a:cubicBezTo>
                <a:cubicBezTo>
                  <a:pt x="9711" y="973"/>
                  <a:pt x="9595" y="956"/>
                  <a:pt x="9437" y="956"/>
                </a:cubicBezTo>
                <a:close/>
                <a:moveTo>
                  <a:pt x="9929" y="956"/>
                </a:moveTo>
                <a:cubicBezTo>
                  <a:pt x="9889" y="956"/>
                  <a:pt x="9856" y="975"/>
                  <a:pt x="9856" y="997"/>
                </a:cubicBezTo>
                <a:cubicBezTo>
                  <a:pt x="9856" y="1018"/>
                  <a:pt x="9889" y="1036"/>
                  <a:pt x="9929" y="1036"/>
                </a:cubicBezTo>
                <a:cubicBezTo>
                  <a:pt x="9969" y="1036"/>
                  <a:pt x="10003" y="1018"/>
                  <a:pt x="10003" y="997"/>
                </a:cubicBezTo>
                <a:cubicBezTo>
                  <a:pt x="10003" y="975"/>
                  <a:pt x="9969" y="956"/>
                  <a:pt x="9929" y="956"/>
                </a:cubicBezTo>
                <a:close/>
                <a:moveTo>
                  <a:pt x="10423" y="956"/>
                </a:moveTo>
                <a:cubicBezTo>
                  <a:pt x="10264" y="956"/>
                  <a:pt x="10148" y="973"/>
                  <a:pt x="10148" y="997"/>
                </a:cubicBezTo>
                <a:cubicBezTo>
                  <a:pt x="10148" y="1020"/>
                  <a:pt x="10264" y="1036"/>
                  <a:pt x="10423" y="1036"/>
                </a:cubicBezTo>
                <a:cubicBezTo>
                  <a:pt x="10581" y="1036"/>
                  <a:pt x="10696" y="1020"/>
                  <a:pt x="10696" y="997"/>
                </a:cubicBezTo>
                <a:cubicBezTo>
                  <a:pt x="10696" y="973"/>
                  <a:pt x="10581" y="956"/>
                  <a:pt x="10423" y="956"/>
                </a:cubicBezTo>
                <a:close/>
                <a:moveTo>
                  <a:pt x="10933" y="956"/>
                </a:moveTo>
                <a:cubicBezTo>
                  <a:pt x="10903" y="956"/>
                  <a:pt x="10878" y="975"/>
                  <a:pt x="10878" y="997"/>
                </a:cubicBezTo>
                <a:cubicBezTo>
                  <a:pt x="10878" y="1018"/>
                  <a:pt x="10903" y="1036"/>
                  <a:pt x="10933" y="1036"/>
                </a:cubicBezTo>
                <a:cubicBezTo>
                  <a:pt x="10963" y="1036"/>
                  <a:pt x="10988" y="1018"/>
                  <a:pt x="10988" y="997"/>
                </a:cubicBezTo>
                <a:cubicBezTo>
                  <a:pt x="10988" y="975"/>
                  <a:pt x="10963" y="956"/>
                  <a:pt x="10933" y="956"/>
                </a:cubicBezTo>
                <a:close/>
                <a:moveTo>
                  <a:pt x="11444" y="956"/>
                </a:moveTo>
                <a:cubicBezTo>
                  <a:pt x="11286" y="956"/>
                  <a:pt x="11170" y="973"/>
                  <a:pt x="11170" y="997"/>
                </a:cubicBezTo>
                <a:cubicBezTo>
                  <a:pt x="11170" y="1020"/>
                  <a:pt x="11286" y="1036"/>
                  <a:pt x="11444" y="1036"/>
                </a:cubicBezTo>
                <a:cubicBezTo>
                  <a:pt x="11603" y="1036"/>
                  <a:pt x="11718" y="1020"/>
                  <a:pt x="11718" y="997"/>
                </a:cubicBezTo>
                <a:cubicBezTo>
                  <a:pt x="11718" y="973"/>
                  <a:pt x="11603" y="956"/>
                  <a:pt x="11444" y="956"/>
                </a:cubicBezTo>
                <a:close/>
                <a:moveTo>
                  <a:pt x="319" y="965"/>
                </a:moveTo>
                <a:lnTo>
                  <a:pt x="18" y="976"/>
                </a:lnTo>
                <a:lnTo>
                  <a:pt x="7" y="1185"/>
                </a:lnTo>
                <a:cubicBezTo>
                  <a:pt x="1" y="1306"/>
                  <a:pt x="11" y="1395"/>
                  <a:pt x="32" y="1395"/>
                </a:cubicBezTo>
                <a:cubicBezTo>
                  <a:pt x="52" y="1395"/>
                  <a:pt x="74" y="1319"/>
                  <a:pt x="80" y="1226"/>
                </a:cubicBezTo>
                <a:lnTo>
                  <a:pt x="91" y="1056"/>
                </a:lnTo>
                <a:lnTo>
                  <a:pt x="356" y="1044"/>
                </a:lnTo>
                <a:cubicBezTo>
                  <a:pt x="501" y="1038"/>
                  <a:pt x="621" y="1015"/>
                  <a:pt x="621" y="993"/>
                </a:cubicBezTo>
                <a:cubicBezTo>
                  <a:pt x="621" y="969"/>
                  <a:pt x="502" y="958"/>
                  <a:pt x="319" y="965"/>
                </a:cubicBezTo>
                <a:close/>
                <a:moveTo>
                  <a:pt x="11718" y="1236"/>
                </a:moveTo>
                <a:cubicBezTo>
                  <a:pt x="11698" y="1236"/>
                  <a:pt x="11682" y="1263"/>
                  <a:pt x="11682" y="1296"/>
                </a:cubicBezTo>
                <a:cubicBezTo>
                  <a:pt x="11682" y="1329"/>
                  <a:pt x="11698" y="1355"/>
                  <a:pt x="11718" y="1355"/>
                </a:cubicBezTo>
                <a:cubicBezTo>
                  <a:pt x="11739" y="1355"/>
                  <a:pt x="11754" y="1329"/>
                  <a:pt x="11754" y="1296"/>
                </a:cubicBezTo>
                <a:cubicBezTo>
                  <a:pt x="11754" y="1263"/>
                  <a:pt x="11738" y="1236"/>
                  <a:pt x="11718" y="1236"/>
                </a:cubicBezTo>
                <a:close/>
                <a:moveTo>
                  <a:pt x="11718" y="1555"/>
                </a:moveTo>
                <a:cubicBezTo>
                  <a:pt x="11698" y="1555"/>
                  <a:pt x="11682" y="1674"/>
                  <a:pt x="11682" y="1833"/>
                </a:cubicBezTo>
                <a:cubicBezTo>
                  <a:pt x="11682" y="1993"/>
                  <a:pt x="11698" y="2112"/>
                  <a:pt x="11718" y="2112"/>
                </a:cubicBezTo>
                <a:cubicBezTo>
                  <a:pt x="11739" y="2112"/>
                  <a:pt x="11754" y="1993"/>
                  <a:pt x="11754" y="1833"/>
                </a:cubicBezTo>
                <a:cubicBezTo>
                  <a:pt x="11754" y="1674"/>
                  <a:pt x="11739" y="1555"/>
                  <a:pt x="11718" y="1555"/>
                </a:cubicBezTo>
                <a:close/>
                <a:moveTo>
                  <a:pt x="36" y="1594"/>
                </a:moveTo>
                <a:cubicBezTo>
                  <a:pt x="16" y="1594"/>
                  <a:pt x="0" y="1621"/>
                  <a:pt x="0" y="1654"/>
                </a:cubicBezTo>
                <a:cubicBezTo>
                  <a:pt x="0" y="1687"/>
                  <a:pt x="16" y="1714"/>
                  <a:pt x="36" y="1714"/>
                </a:cubicBezTo>
                <a:cubicBezTo>
                  <a:pt x="56" y="1714"/>
                  <a:pt x="72" y="1687"/>
                  <a:pt x="72" y="1654"/>
                </a:cubicBezTo>
                <a:cubicBezTo>
                  <a:pt x="72" y="1621"/>
                  <a:pt x="56" y="1594"/>
                  <a:pt x="36" y="1594"/>
                </a:cubicBezTo>
                <a:close/>
                <a:moveTo>
                  <a:pt x="36" y="1913"/>
                </a:moveTo>
                <a:cubicBezTo>
                  <a:pt x="-4" y="1913"/>
                  <a:pt x="-15" y="2441"/>
                  <a:pt x="24" y="2484"/>
                </a:cubicBezTo>
                <a:cubicBezTo>
                  <a:pt x="69" y="2533"/>
                  <a:pt x="72" y="2512"/>
                  <a:pt x="72" y="2212"/>
                </a:cubicBezTo>
                <a:cubicBezTo>
                  <a:pt x="72" y="2039"/>
                  <a:pt x="58" y="1913"/>
                  <a:pt x="36" y="1913"/>
                </a:cubicBezTo>
                <a:close/>
                <a:moveTo>
                  <a:pt x="11718" y="2312"/>
                </a:moveTo>
                <a:cubicBezTo>
                  <a:pt x="11698" y="2312"/>
                  <a:pt x="11682" y="2348"/>
                  <a:pt x="11682" y="2393"/>
                </a:cubicBezTo>
                <a:cubicBezTo>
                  <a:pt x="11682" y="2438"/>
                  <a:pt x="11698" y="2465"/>
                  <a:pt x="11718" y="2451"/>
                </a:cubicBezTo>
                <a:cubicBezTo>
                  <a:pt x="11739" y="2438"/>
                  <a:pt x="11754" y="2400"/>
                  <a:pt x="11754" y="2369"/>
                </a:cubicBezTo>
                <a:cubicBezTo>
                  <a:pt x="11754" y="2337"/>
                  <a:pt x="11738" y="2312"/>
                  <a:pt x="11718" y="2312"/>
                </a:cubicBezTo>
                <a:close/>
                <a:moveTo>
                  <a:pt x="11718" y="2631"/>
                </a:moveTo>
                <a:cubicBezTo>
                  <a:pt x="11697" y="2631"/>
                  <a:pt x="11682" y="2756"/>
                  <a:pt x="11682" y="2929"/>
                </a:cubicBezTo>
                <a:cubicBezTo>
                  <a:pt x="11682" y="3101"/>
                  <a:pt x="11697" y="3228"/>
                  <a:pt x="11718" y="3228"/>
                </a:cubicBezTo>
                <a:cubicBezTo>
                  <a:pt x="11740" y="3228"/>
                  <a:pt x="11754" y="3101"/>
                  <a:pt x="11754" y="2929"/>
                </a:cubicBezTo>
                <a:cubicBezTo>
                  <a:pt x="11754" y="2756"/>
                  <a:pt x="11740" y="2631"/>
                  <a:pt x="11718" y="2631"/>
                </a:cubicBezTo>
                <a:close/>
                <a:moveTo>
                  <a:pt x="36" y="2670"/>
                </a:moveTo>
                <a:cubicBezTo>
                  <a:pt x="16" y="2670"/>
                  <a:pt x="0" y="2706"/>
                  <a:pt x="0" y="2750"/>
                </a:cubicBezTo>
                <a:cubicBezTo>
                  <a:pt x="0" y="2794"/>
                  <a:pt x="16" y="2830"/>
                  <a:pt x="36" y="2830"/>
                </a:cubicBezTo>
                <a:cubicBezTo>
                  <a:pt x="56" y="2830"/>
                  <a:pt x="72" y="2794"/>
                  <a:pt x="72" y="2750"/>
                </a:cubicBezTo>
                <a:cubicBezTo>
                  <a:pt x="72" y="2706"/>
                  <a:pt x="56" y="2670"/>
                  <a:pt x="36" y="2670"/>
                </a:cubicBezTo>
                <a:close/>
                <a:moveTo>
                  <a:pt x="36" y="3009"/>
                </a:moveTo>
                <a:cubicBezTo>
                  <a:pt x="16" y="3023"/>
                  <a:pt x="0" y="3158"/>
                  <a:pt x="0" y="3310"/>
                </a:cubicBezTo>
                <a:cubicBezTo>
                  <a:pt x="0" y="3468"/>
                  <a:pt x="16" y="3587"/>
                  <a:pt x="36" y="3587"/>
                </a:cubicBezTo>
                <a:cubicBezTo>
                  <a:pt x="58" y="3587"/>
                  <a:pt x="72" y="3460"/>
                  <a:pt x="72" y="3286"/>
                </a:cubicBezTo>
                <a:cubicBezTo>
                  <a:pt x="72" y="3095"/>
                  <a:pt x="60" y="2994"/>
                  <a:pt x="36" y="3009"/>
                </a:cubicBezTo>
                <a:close/>
                <a:moveTo>
                  <a:pt x="11718" y="3427"/>
                </a:moveTo>
                <a:cubicBezTo>
                  <a:pt x="11698" y="3427"/>
                  <a:pt x="11682" y="3454"/>
                  <a:pt x="11682" y="3487"/>
                </a:cubicBezTo>
                <a:cubicBezTo>
                  <a:pt x="11682" y="3520"/>
                  <a:pt x="11698" y="3547"/>
                  <a:pt x="11718" y="3547"/>
                </a:cubicBezTo>
                <a:cubicBezTo>
                  <a:pt x="11739" y="3547"/>
                  <a:pt x="11754" y="3520"/>
                  <a:pt x="11754" y="3487"/>
                </a:cubicBezTo>
                <a:cubicBezTo>
                  <a:pt x="11754" y="3454"/>
                  <a:pt x="11738" y="3427"/>
                  <a:pt x="11718" y="3427"/>
                </a:cubicBezTo>
                <a:close/>
                <a:moveTo>
                  <a:pt x="11718" y="3746"/>
                </a:moveTo>
                <a:cubicBezTo>
                  <a:pt x="11697" y="3746"/>
                  <a:pt x="11682" y="3872"/>
                  <a:pt x="11682" y="4045"/>
                </a:cubicBezTo>
                <a:cubicBezTo>
                  <a:pt x="11682" y="4218"/>
                  <a:pt x="11697" y="4344"/>
                  <a:pt x="11718" y="4344"/>
                </a:cubicBezTo>
                <a:cubicBezTo>
                  <a:pt x="11740" y="4344"/>
                  <a:pt x="11754" y="4218"/>
                  <a:pt x="11754" y="4045"/>
                </a:cubicBezTo>
                <a:cubicBezTo>
                  <a:pt x="11754" y="3872"/>
                  <a:pt x="11740" y="3746"/>
                  <a:pt x="11718" y="3746"/>
                </a:cubicBezTo>
                <a:close/>
                <a:moveTo>
                  <a:pt x="36" y="3786"/>
                </a:moveTo>
                <a:cubicBezTo>
                  <a:pt x="16" y="3786"/>
                  <a:pt x="0" y="3813"/>
                  <a:pt x="0" y="3846"/>
                </a:cubicBezTo>
                <a:cubicBezTo>
                  <a:pt x="0" y="3879"/>
                  <a:pt x="16" y="3906"/>
                  <a:pt x="36" y="3906"/>
                </a:cubicBezTo>
                <a:cubicBezTo>
                  <a:pt x="56" y="3906"/>
                  <a:pt x="72" y="3879"/>
                  <a:pt x="72" y="3846"/>
                </a:cubicBezTo>
                <a:cubicBezTo>
                  <a:pt x="72" y="3813"/>
                  <a:pt x="56" y="3786"/>
                  <a:pt x="36" y="3786"/>
                </a:cubicBezTo>
                <a:close/>
                <a:moveTo>
                  <a:pt x="36" y="4105"/>
                </a:moveTo>
                <a:cubicBezTo>
                  <a:pt x="15" y="4105"/>
                  <a:pt x="0" y="4231"/>
                  <a:pt x="0" y="4404"/>
                </a:cubicBezTo>
                <a:cubicBezTo>
                  <a:pt x="0" y="4577"/>
                  <a:pt x="15" y="4702"/>
                  <a:pt x="36" y="4702"/>
                </a:cubicBezTo>
                <a:cubicBezTo>
                  <a:pt x="58" y="4702"/>
                  <a:pt x="72" y="4577"/>
                  <a:pt x="72" y="4404"/>
                </a:cubicBezTo>
                <a:cubicBezTo>
                  <a:pt x="72" y="4231"/>
                  <a:pt x="58" y="4105"/>
                  <a:pt x="36" y="4105"/>
                </a:cubicBezTo>
                <a:close/>
                <a:moveTo>
                  <a:pt x="11718" y="4543"/>
                </a:moveTo>
                <a:cubicBezTo>
                  <a:pt x="11698" y="4543"/>
                  <a:pt x="11682" y="4570"/>
                  <a:pt x="11682" y="4603"/>
                </a:cubicBezTo>
                <a:cubicBezTo>
                  <a:pt x="11682" y="4636"/>
                  <a:pt x="11698" y="4663"/>
                  <a:pt x="11718" y="4663"/>
                </a:cubicBezTo>
                <a:cubicBezTo>
                  <a:pt x="11739" y="4663"/>
                  <a:pt x="11754" y="4636"/>
                  <a:pt x="11754" y="4603"/>
                </a:cubicBezTo>
                <a:cubicBezTo>
                  <a:pt x="11754" y="4570"/>
                  <a:pt x="11738" y="4543"/>
                  <a:pt x="11718" y="4543"/>
                </a:cubicBezTo>
                <a:close/>
                <a:moveTo>
                  <a:pt x="11718" y="4862"/>
                </a:moveTo>
                <a:cubicBezTo>
                  <a:pt x="11698" y="4862"/>
                  <a:pt x="11682" y="4981"/>
                  <a:pt x="11682" y="5141"/>
                </a:cubicBezTo>
                <a:cubicBezTo>
                  <a:pt x="11682" y="5300"/>
                  <a:pt x="11698" y="5420"/>
                  <a:pt x="11718" y="5420"/>
                </a:cubicBezTo>
                <a:cubicBezTo>
                  <a:pt x="11739" y="5420"/>
                  <a:pt x="11754" y="5300"/>
                  <a:pt x="11754" y="5141"/>
                </a:cubicBezTo>
                <a:cubicBezTo>
                  <a:pt x="11754" y="4981"/>
                  <a:pt x="11739" y="4862"/>
                  <a:pt x="11718" y="4862"/>
                </a:cubicBezTo>
                <a:close/>
                <a:moveTo>
                  <a:pt x="36" y="4902"/>
                </a:moveTo>
                <a:cubicBezTo>
                  <a:pt x="16" y="4902"/>
                  <a:pt x="0" y="4929"/>
                  <a:pt x="0" y="4962"/>
                </a:cubicBezTo>
                <a:cubicBezTo>
                  <a:pt x="0" y="4995"/>
                  <a:pt x="16" y="5021"/>
                  <a:pt x="36" y="5021"/>
                </a:cubicBezTo>
                <a:cubicBezTo>
                  <a:pt x="56" y="5021"/>
                  <a:pt x="72" y="4995"/>
                  <a:pt x="72" y="4962"/>
                </a:cubicBezTo>
                <a:cubicBezTo>
                  <a:pt x="72" y="4929"/>
                  <a:pt x="56" y="4902"/>
                  <a:pt x="36" y="4902"/>
                </a:cubicBezTo>
                <a:close/>
                <a:moveTo>
                  <a:pt x="36" y="5221"/>
                </a:moveTo>
                <a:cubicBezTo>
                  <a:pt x="16" y="5221"/>
                  <a:pt x="0" y="5340"/>
                  <a:pt x="0" y="5500"/>
                </a:cubicBezTo>
                <a:cubicBezTo>
                  <a:pt x="0" y="5659"/>
                  <a:pt x="16" y="5778"/>
                  <a:pt x="36" y="5778"/>
                </a:cubicBezTo>
                <a:cubicBezTo>
                  <a:pt x="57" y="5778"/>
                  <a:pt x="72" y="5659"/>
                  <a:pt x="72" y="5500"/>
                </a:cubicBezTo>
                <a:cubicBezTo>
                  <a:pt x="72" y="5340"/>
                  <a:pt x="57" y="5221"/>
                  <a:pt x="36" y="5221"/>
                </a:cubicBezTo>
                <a:close/>
                <a:moveTo>
                  <a:pt x="11718" y="5619"/>
                </a:moveTo>
                <a:cubicBezTo>
                  <a:pt x="11698" y="5619"/>
                  <a:pt x="11682" y="5656"/>
                  <a:pt x="11682" y="5701"/>
                </a:cubicBezTo>
                <a:cubicBezTo>
                  <a:pt x="11682" y="5747"/>
                  <a:pt x="11698" y="5772"/>
                  <a:pt x="11718" y="5759"/>
                </a:cubicBezTo>
                <a:cubicBezTo>
                  <a:pt x="11739" y="5745"/>
                  <a:pt x="11754" y="5708"/>
                  <a:pt x="11754" y="5676"/>
                </a:cubicBezTo>
                <a:cubicBezTo>
                  <a:pt x="11754" y="5645"/>
                  <a:pt x="11738" y="5619"/>
                  <a:pt x="11718" y="5619"/>
                </a:cubicBezTo>
                <a:close/>
                <a:moveTo>
                  <a:pt x="11718" y="5938"/>
                </a:moveTo>
                <a:cubicBezTo>
                  <a:pt x="11697" y="5938"/>
                  <a:pt x="11682" y="6064"/>
                  <a:pt x="11682" y="6237"/>
                </a:cubicBezTo>
                <a:cubicBezTo>
                  <a:pt x="11682" y="6410"/>
                  <a:pt x="11697" y="6535"/>
                  <a:pt x="11718" y="6535"/>
                </a:cubicBezTo>
                <a:cubicBezTo>
                  <a:pt x="11740" y="6535"/>
                  <a:pt x="11754" y="6410"/>
                  <a:pt x="11754" y="6237"/>
                </a:cubicBezTo>
                <a:cubicBezTo>
                  <a:pt x="11754" y="6064"/>
                  <a:pt x="11740" y="5938"/>
                  <a:pt x="11718" y="5938"/>
                </a:cubicBezTo>
                <a:close/>
                <a:moveTo>
                  <a:pt x="36" y="5978"/>
                </a:moveTo>
                <a:cubicBezTo>
                  <a:pt x="16" y="5978"/>
                  <a:pt x="0" y="6014"/>
                  <a:pt x="0" y="6058"/>
                </a:cubicBezTo>
                <a:cubicBezTo>
                  <a:pt x="0" y="6101"/>
                  <a:pt x="16" y="6137"/>
                  <a:pt x="36" y="6137"/>
                </a:cubicBezTo>
                <a:cubicBezTo>
                  <a:pt x="56" y="6137"/>
                  <a:pt x="72" y="6101"/>
                  <a:pt x="72" y="6058"/>
                </a:cubicBezTo>
                <a:cubicBezTo>
                  <a:pt x="72" y="6014"/>
                  <a:pt x="56" y="5978"/>
                  <a:pt x="36" y="5978"/>
                </a:cubicBezTo>
                <a:close/>
                <a:moveTo>
                  <a:pt x="36" y="6297"/>
                </a:moveTo>
                <a:cubicBezTo>
                  <a:pt x="15" y="6297"/>
                  <a:pt x="0" y="6422"/>
                  <a:pt x="0" y="6595"/>
                </a:cubicBezTo>
                <a:cubicBezTo>
                  <a:pt x="0" y="6768"/>
                  <a:pt x="15" y="6894"/>
                  <a:pt x="36" y="6894"/>
                </a:cubicBezTo>
                <a:cubicBezTo>
                  <a:pt x="58" y="6894"/>
                  <a:pt x="72" y="6768"/>
                  <a:pt x="72" y="6595"/>
                </a:cubicBezTo>
                <a:cubicBezTo>
                  <a:pt x="72" y="6422"/>
                  <a:pt x="58" y="6297"/>
                  <a:pt x="36" y="6297"/>
                </a:cubicBezTo>
                <a:close/>
                <a:moveTo>
                  <a:pt x="11718" y="6735"/>
                </a:moveTo>
                <a:cubicBezTo>
                  <a:pt x="11698" y="6735"/>
                  <a:pt x="11682" y="6762"/>
                  <a:pt x="11682" y="6795"/>
                </a:cubicBezTo>
                <a:cubicBezTo>
                  <a:pt x="11682" y="6828"/>
                  <a:pt x="11698" y="6855"/>
                  <a:pt x="11718" y="6855"/>
                </a:cubicBezTo>
                <a:cubicBezTo>
                  <a:pt x="11739" y="6855"/>
                  <a:pt x="11754" y="6828"/>
                  <a:pt x="11754" y="6795"/>
                </a:cubicBezTo>
                <a:cubicBezTo>
                  <a:pt x="11754" y="6762"/>
                  <a:pt x="11738" y="6735"/>
                  <a:pt x="11718" y="6735"/>
                </a:cubicBezTo>
                <a:close/>
                <a:moveTo>
                  <a:pt x="36" y="7093"/>
                </a:moveTo>
                <a:cubicBezTo>
                  <a:pt x="16" y="7093"/>
                  <a:pt x="0" y="7120"/>
                  <a:pt x="0" y="7153"/>
                </a:cubicBezTo>
                <a:cubicBezTo>
                  <a:pt x="0" y="7186"/>
                  <a:pt x="16" y="7213"/>
                  <a:pt x="36" y="7213"/>
                </a:cubicBezTo>
                <a:cubicBezTo>
                  <a:pt x="56" y="7213"/>
                  <a:pt x="72" y="7186"/>
                  <a:pt x="72" y="7153"/>
                </a:cubicBezTo>
                <a:cubicBezTo>
                  <a:pt x="72" y="7120"/>
                  <a:pt x="56" y="7093"/>
                  <a:pt x="36" y="7093"/>
                </a:cubicBezTo>
                <a:close/>
                <a:moveTo>
                  <a:pt x="36" y="7412"/>
                </a:moveTo>
                <a:cubicBezTo>
                  <a:pt x="15" y="7412"/>
                  <a:pt x="0" y="7539"/>
                  <a:pt x="0" y="7711"/>
                </a:cubicBezTo>
                <a:cubicBezTo>
                  <a:pt x="0" y="7884"/>
                  <a:pt x="15" y="8010"/>
                  <a:pt x="36" y="8010"/>
                </a:cubicBezTo>
                <a:cubicBezTo>
                  <a:pt x="58" y="8010"/>
                  <a:pt x="72" y="7884"/>
                  <a:pt x="72" y="7711"/>
                </a:cubicBezTo>
                <a:cubicBezTo>
                  <a:pt x="72" y="7539"/>
                  <a:pt x="58" y="7412"/>
                  <a:pt x="36" y="7412"/>
                </a:cubicBezTo>
                <a:close/>
                <a:moveTo>
                  <a:pt x="11718" y="7831"/>
                </a:moveTo>
                <a:cubicBezTo>
                  <a:pt x="11698" y="7817"/>
                  <a:pt x="11682" y="7843"/>
                  <a:pt x="11682" y="7888"/>
                </a:cubicBezTo>
                <a:cubicBezTo>
                  <a:pt x="11682" y="7933"/>
                  <a:pt x="11698" y="7970"/>
                  <a:pt x="11718" y="7970"/>
                </a:cubicBezTo>
                <a:cubicBezTo>
                  <a:pt x="11739" y="7970"/>
                  <a:pt x="11754" y="7945"/>
                  <a:pt x="11754" y="7913"/>
                </a:cubicBezTo>
                <a:cubicBezTo>
                  <a:pt x="11754" y="7882"/>
                  <a:pt x="11738" y="7845"/>
                  <a:pt x="11718" y="7831"/>
                </a:cubicBezTo>
                <a:close/>
                <a:moveTo>
                  <a:pt x="11718" y="8169"/>
                </a:moveTo>
                <a:cubicBezTo>
                  <a:pt x="11698" y="8169"/>
                  <a:pt x="11682" y="8290"/>
                  <a:pt x="11682" y="8449"/>
                </a:cubicBezTo>
                <a:cubicBezTo>
                  <a:pt x="11682" y="8608"/>
                  <a:pt x="11698" y="8727"/>
                  <a:pt x="11718" y="8727"/>
                </a:cubicBezTo>
                <a:cubicBezTo>
                  <a:pt x="11739" y="8728"/>
                  <a:pt x="11754" y="8608"/>
                  <a:pt x="11754" y="8449"/>
                </a:cubicBezTo>
                <a:cubicBezTo>
                  <a:pt x="11754" y="8290"/>
                  <a:pt x="11739" y="8169"/>
                  <a:pt x="11718" y="8169"/>
                </a:cubicBezTo>
                <a:close/>
                <a:moveTo>
                  <a:pt x="36" y="8210"/>
                </a:moveTo>
                <a:cubicBezTo>
                  <a:pt x="16" y="8210"/>
                  <a:pt x="0" y="8237"/>
                  <a:pt x="0" y="8269"/>
                </a:cubicBezTo>
                <a:cubicBezTo>
                  <a:pt x="0" y="8302"/>
                  <a:pt x="16" y="8329"/>
                  <a:pt x="36" y="8329"/>
                </a:cubicBezTo>
                <a:cubicBezTo>
                  <a:pt x="56" y="8329"/>
                  <a:pt x="72" y="8302"/>
                  <a:pt x="72" y="8269"/>
                </a:cubicBezTo>
                <a:cubicBezTo>
                  <a:pt x="72" y="8237"/>
                  <a:pt x="56" y="8210"/>
                  <a:pt x="36" y="8210"/>
                </a:cubicBezTo>
                <a:close/>
                <a:moveTo>
                  <a:pt x="36" y="8528"/>
                </a:moveTo>
                <a:cubicBezTo>
                  <a:pt x="16" y="8528"/>
                  <a:pt x="0" y="8648"/>
                  <a:pt x="0" y="8807"/>
                </a:cubicBezTo>
                <a:cubicBezTo>
                  <a:pt x="0" y="8966"/>
                  <a:pt x="16" y="9086"/>
                  <a:pt x="36" y="9086"/>
                </a:cubicBezTo>
                <a:cubicBezTo>
                  <a:pt x="57" y="9086"/>
                  <a:pt x="72" y="8966"/>
                  <a:pt x="72" y="8807"/>
                </a:cubicBezTo>
                <a:cubicBezTo>
                  <a:pt x="72" y="8648"/>
                  <a:pt x="57" y="8528"/>
                  <a:pt x="36" y="8528"/>
                </a:cubicBezTo>
                <a:close/>
                <a:moveTo>
                  <a:pt x="11718" y="8927"/>
                </a:moveTo>
                <a:cubicBezTo>
                  <a:pt x="11698" y="8927"/>
                  <a:pt x="11682" y="8954"/>
                  <a:pt x="11682" y="8986"/>
                </a:cubicBezTo>
                <a:cubicBezTo>
                  <a:pt x="11682" y="9019"/>
                  <a:pt x="11698" y="9046"/>
                  <a:pt x="11718" y="9046"/>
                </a:cubicBezTo>
                <a:cubicBezTo>
                  <a:pt x="11739" y="9046"/>
                  <a:pt x="11754" y="9019"/>
                  <a:pt x="11754" y="8986"/>
                </a:cubicBezTo>
                <a:cubicBezTo>
                  <a:pt x="11754" y="8954"/>
                  <a:pt x="11738" y="8927"/>
                  <a:pt x="11718" y="8927"/>
                </a:cubicBezTo>
                <a:close/>
                <a:moveTo>
                  <a:pt x="11718" y="9245"/>
                </a:moveTo>
                <a:cubicBezTo>
                  <a:pt x="11697" y="9245"/>
                  <a:pt x="11682" y="9372"/>
                  <a:pt x="11682" y="9545"/>
                </a:cubicBezTo>
                <a:cubicBezTo>
                  <a:pt x="11682" y="9717"/>
                  <a:pt x="11697" y="9844"/>
                  <a:pt x="11718" y="9844"/>
                </a:cubicBezTo>
                <a:cubicBezTo>
                  <a:pt x="11740" y="9844"/>
                  <a:pt x="11754" y="9717"/>
                  <a:pt x="11754" y="9545"/>
                </a:cubicBezTo>
                <a:cubicBezTo>
                  <a:pt x="11754" y="9372"/>
                  <a:pt x="11740" y="9245"/>
                  <a:pt x="11718" y="9245"/>
                </a:cubicBezTo>
                <a:close/>
                <a:moveTo>
                  <a:pt x="39" y="9284"/>
                </a:moveTo>
                <a:cubicBezTo>
                  <a:pt x="31" y="9283"/>
                  <a:pt x="23" y="9287"/>
                  <a:pt x="13" y="9297"/>
                </a:cubicBezTo>
                <a:cubicBezTo>
                  <a:pt x="1" y="9310"/>
                  <a:pt x="4" y="9354"/>
                  <a:pt x="19" y="9393"/>
                </a:cubicBezTo>
                <a:cubicBezTo>
                  <a:pt x="46" y="9461"/>
                  <a:pt x="48" y="9462"/>
                  <a:pt x="63" y="9392"/>
                </a:cubicBezTo>
                <a:cubicBezTo>
                  <a:pt x="76" y="9333"/>
                  <a:pt x="62" y="9286"/>
                  <a:pt x="39" y="9284"/>
                </a:cubicBezTo>
                <a:close/>
                <a:moveTo>
                  <a:pt x="36" y="9604"/>
                </a:moveTo>
                <a:cubicBezTo>
                  <a:pt x="15" y="9604"/>
                  <a:pt x="0" y="9731"/>
                  <a:pt x="0" y="9904"/>
                </a:cubicBezTo>
                <a:cubicBezTo>
                  <a:pt x="0" y="10076"/>
                  <a:pt x="15" y="10203"/>
                  <a:pt x="36" y="10203"/>
                </a:cubicBezTo>
                <a:cubicBezTo>
                  <a:pt x="58" y="10203"/>
                  <a:pt x="72" y="10076"/>
                  <a:pt x="72" y="9904"/>
                </a:cubicBezTo>
                <a:cubicBezTo>
                  <a:pt x="72" y="9731"/>
                  <a:pt x="58" y="9604"/>
                  <a:pt x="36" y="9604"/>
                </a:cubicBezTo>
                <a:close/>
                <a:moveTo>
                  <a:pt x="11718" y="10043"/>
                </a:moveTo>
                <a:cubicBezTo>
                  <a:pt x="11698" y="10043"/>
                  <a:pt x="11682" y="10070"/>
                  <a:pt x="11682" y="10103"/>
                </a:cubicBezTo>
                <a:cubicBezTo>
                  <a:pt x="11682" y="10136"/>
                  <a:pt x="11698" y="10162"/>
                  <a:pt x="11718" y="10162"/>
                </a:cubicBezTo>
                <a:cubicBezTo>
                  <a:pt x="11739" y="10162"/>
                  <a:pt x="11754" y="10136"/>
                  <a:pt x="11754" y="10103"/>
                </a:cubicBezTo>
                <a:cubicBezTo>
                  <a:pt x="11754" y="10070"/>
                  <a:pt x="11738" y="10043"/>
                  <a:pt x="11718" y="10043"/>
                </a:cubicBezTo>
                <a:close/>
                <a:moveTo>
                  <a:pt x="11718" y="10362"/>
                </a:moveTo>
                <a:cubicBezTo>
                  <a:pt x="11697" y="10362"/>
                  <a:pt x="11682" y="10488"/>
                  <a:pt x="11682" y="10663"/>
                </a:cubicBezTo>
                <a:cubicBezTo>
                  <a:pt x="11682" y="10853"/>
                  <a:pt x="11695" y="10955"/>
                  <a:pt x="11718" y="10939"/>
                </a:cubicBezTo>
                <a:cubicBezTo>
                  <a:pt x="11739" y="10926"/>
                  <a:pt x="11754" y="10790"/>
                  <a:pt x="11754" y="10638"/>
                </a:cubicBezTo>
                <a:cubicBezTo>
                  <a:pt x="11754" y="10480"/>
                  <a:pt x="11739" y="10362"/>
                  <a:pt x="11718" y="10362"/>
                </a:cubicBezTo>
                <a:close/>
                <a:moveTo>
                  <a:pt x="36" y="10402"/>
                </a:moveTo>
                <a:cubicBezTo>
                  <a:pt x="16" y="10402"/>
                  <a:pt x="0" y="10429"/>
                  <a:pt x="0" y="10462"/>
                </a:cubicBezTo>
                <a:cubicBezTo>
                  <a:pt x="0" y="10494"/>
                  <a:pt x="16" y="10521"/>
                  <a:pt x="36" y="10521"/>
                </a:cubicBezTo>
                <a:cubicBezTo>
                  <a:pt x="56" y="10521"/>
                  <a:pt x="72" y="10494"/>
                  <a:pt x="72" y="10462"/>
                </a:cubicBezTo>
                <a:cubicBezTo>
                  <a:pt x="72" y="10429"/>
                  <a:pt x="56" y="10402"/>
                  <a:pt x="36" y="10402"/>
                </a:cubicBezTo>
                <a:close/>
                <a:moveTo>
                  <a:pt x="36" y="10721"/>
                </a:moveTo>
                <a:cubicBezTo>
                  <a:pt x="15" y="10721"/>
                  <a:pt x="0" y="10846"/>
                  <a:pt x="0" y="11019"/>
                </a:cubicBezTo>
                <a:cubicBezTo>
                  <a:pt x="0" y="11191"/>
                  <a:pt x="15" y="11318"/>
                  <a:pt x="36" y="11318"/>
                </a:cubicBezTo>
                <a:cubicBezTo>
                  <a:pt x="58" y="11318"/>
                  <a:pt x="72" y="11191"/>
                  <a:pt x="72" y="11019"/>
                </a:cubicBezTo>
                <a:cubicBezTo>
                  <a:pt x="72" y="10846"/>
                  <a:pt x="58" y="10721"/>
                  <a:pt x="36" y="10721"/>
                </a:cubicBezTo>
                <a:close/>
                <a:moveTo>
                  <a:pt x="11718" y="11119"/>
                </a:moveTo>
                <a:cubicBezTo>
                  <a:pt x="11698" y="11119"/>
                  <a:pt x="11682" y="11154"/>
                  <a:pt x="11682" y="11198"/>
                </a:cubicBezTo>
                <a:cubicBezTo>
                  <a:pt x="11682" y="11242"/>
                  <a:pt x="11698" y="11279"/>
                  <a:pt x="11718" y="11279"/>
                </a:cubicBezTo>
                <a:cubicBezTo>
                  <a:pt x="11739" y="11279"/>
                  <a:pt x="11754" y="11242"/>
                  <a:pt x="11754" y="11198"/>
                </a:cubicBezTo>
                <a:cubicBezTo>
                  <a:pt x="11754" y="11154"/>
                  <a:pt x="11738" y="11119"/>
                  <a:pt x="11718" y="11119"/>
                </a:cubicBezTo>
                <a:close/>
                <a:moveTo>
                  <a:pt x="13682" y="11225"/>
                </a:moveTo>
                <a:lnTo>
                  <a:pt x="12775" y="11226"/>
                </a:lnTo>
                <a:lnTo>
                  <a:pt x="12667" y="11339"/>
                </a:lnTo>
                <a:cubicBezTo>
                  <a:pt x="12558" y="11453"/>
                  <a:pt x="12558" y="11454"/>
                  <a:pt x="12558" y="11926"/>
                </a:cubicBezTo>
                <a:cubicBezTo>
                  <a:pt x="12558" y="12374"/>
                  <a:pt x="12563" y="12403"/>
                  <a:pt x="12648" y="12496"/>
                </a:cubicBezTo>
                <a:lnTo>
                  <a:pt x="12737" y="12593"/>
                </a:lnTo>
                <a:lnTo>
                  <a:pt x="13686" y="12593"/>
                </a:lnTo>
                <a:lnTo>
                  <a:pt x="14635" y="12593"/>
                </a:lnTo>
                <a:lnTo>
                  <a:pt x="14737" y="12498"/>
                </a:lnTo>
                <a:cubicBezTo>
                  <a:pt x="14834" y="12407"/>
                  <a:pt x="14840" y="12380"/>
                  <a:pt x="14852" y="12016"/>
                </a:cubicBezTo>
                <a:cubicBezTo>
                  <a:pt x="14879" y="11210"/>
                  <a:pt x="14902" y="11225"/>
                  <a:pt x="13682" y="11225"/>
                </a:cubicBezTo>
                <a:close/>
                <a:moveTo>
                  <a:pt x="11718" y="11457"/>
                </a:moveTo>
                <a:cubicBezTo>
                  <a:pt x="11695" y="11442"/>
                  <a:pt x="11682" y="11543"/>
                  <a:pt x="11682" y="11734"/>
                </a:cubicBezTo>
                <a:cubicBezTo>
                  <a:pt x="11682" y="11908"/>
                  <a:pt x="11697" y="12036"/>
                  <a:pt x="11718" y="12036"/>
                </a:cubicBezTo>
                <a:cubicBezTo>
                  <a:pt x="11739" y="12036"/>
                  <a:pt x="11754" y="11917"/>
                  <a:pt x="11754" y="11759"/>
                </a:cubicBezTo>
                <a:cubicBezTo>
                  <a:pt x="11754" y="11607"/>
                  <a:pt x="11738" y="11471"/>
                  <a:pt x="11718" y="11457"/>
                </a:cubicBezTo>
                <a:close/>
                <a:moveTo>
                  <a:pt x="36" y="11497"/>
                </a:moveTo>
                <a:cubicBezTo>
                  <a:pt x="16" y="11511"/>
                  <a:pt x="0" y="11548"/>
                  <a:pt x="0" y="11580"/>
                </a:cubicBezTo>
                <a:cubicBezTo>
                  <a:pt x="0" y="11611"/>
                  <a:pt x="16" y="11637"/>
                  <a:pt x="36" y="11637"/>
                </a:cubicBezTo>
                <a:cubicBezTo>
                  <a:pt x="56" y="11637"/>
                  <a:pt x="72" y="11600"/>
                  <a:pt x="72" y="11554"/>
                </a:cubicBezTo>
                <a:cubicBezTo>
                  <a:pt x="72" y="11509"/>
                  <a:pt x="56" y="11484"/>
                  <a:pt x="36" y="11497"/>
                </a:cubicBezTo>
                <a:close/>
                <a:moveTo>
                  <a:pt x="17870" y="11517"/>
                </a:moveTo>
                <a:cubicBezTo>
                  <a:pt x="17840" y="11517"/>
                  <a:pt x="17815" y="11544"/>
                  <a:pt x="17815" y="11576"/>
                </a:cubicBezTo>
                <a:cubicBezTo>
                  <a:pt x="17815" y="11644"/>
                  <a:pt x="17705" y="11716"/>
                  <a:pt x="17602" y="11716"/>
                </a:cubicBezTo>
                <a:cubicBezTo>
                  <a:pt x="17562" y="11716"/>
                  <a:pt x="17520" y="11746"/>
                  <a:pt x="17508" y="11782"/>
                </a:cubicBezTo>
                <a:cubicBezTo>
                  <a:pt x="17487" y="11841"/>
                  <a:pt x="17475" y="11838"/>
                  <a:pt x="17407" y="11759"/>
                </a:cubicBezTo>
                <a:cubicBezTo>
                  <a:pt x="17350" y="11692"/>
                  <a:pt x="17307" y="11676"/>
                  <a:pt x="17235" y="11696"/>
                </a:cubicBezTo>
                <a:cubicBezTo>
                  <a:pt x="17183" y="11710"/>
                  <a:pt x="17096" y="11719"/>
                  <a:pt x="17043" y="11718"/>
                </a:cubicBezTo>
                <a:cubicBezTo>
                  <a:pt x="16984" y="11716"/>
                  <a:pt x="16937" y="11743"/>
                  <a:pt x="16922" y="11786"/>
                </a:cubicBezTo>
                <a:cubicBezTo>
                  <a:pt x="16899" y="11851"/>
                  <a:pt x="16893" y="11850"/>
                  <a:pt x="16844" y="11777"/>
                </a:cubicBezTo>
                <a:cubicBezTo>
                  <a:pt x="16798" y="11709"/>
                  <a:pt x="16781" y="11706"/>
                  <a:pt x="16714" y="11751"/>
                </a:cubicBezTo>
                <a:cubicBezTo>
                  <a:pt x="16660" y="11788"/>
                  <a:pt x="16627" y="11791"/>
                  <a:pt x="16599" y="11760"/>
                </a:cubicBezTo>
                <a:cubicBezTo>
                  <a:pt x="16577" y="11736"/>
                  <a:pt x="16522" y="11716"/>
                  <a:pt x="16477" y="11716"/>
                </a:cubicBezTo>
                <a:cubicBezTo>
                  <a:pt x="16432" y="11716"/>
                  <a:pt x="16380" y="11687"/>
                  <a:pt x="16362" y="11652"/>
                </a:cubicBezTo>
                <a:cubicBezTo>
                  <a:pt x="16332" y="11593"/>
                  <a:pt x="16320" y="11594"/>
                  <a:pt x="16250" y="11670"/>
                </a:cubicBezTo>
                <a:cubicBezTo>
                  <a:pt x="16186" y="11741"/>
                  <a:pt x="16158" y="11748"/>
                  <a:pt x="16086" y="11711"/>
                </a:cubicBezTo>
                <a:cubicBezTo>
                  <a:pt x="15944" y="11641"/>
                  <a:pt x="15843" y="11726"/>
                  <a:pt x="15843" y="11914"/>
                </a:cubicBezTo>
                <a:cubicBezTo>
                  <a:pt x="15843" y="12001"/>
                  <a:pt x="15863" y="12078"/>
                  <a:pt x="15889" y="12089"/>
                </a:cubicBezTo>
                <a:cubicBezTo>
                  <a:pt x="15969" y="12124"/>
                  <a:pt x="16135" y="12117"/>
                  <a:pt x="16135" y="12078"/>
                </a:cubicBezTo>
                <a:cubicBezTo>
                  <a:pt x="16135" y="12057"/>
                  <a:pt x="16090" y="12035"/>
                  <a:pt x="16035" y="12028"/>
                </a:cubicBezTo>
                <a:cubicBezTo>
                  <a:pt x="15888" y="12010"/>
                  <a:pt x="15913" y="11938"/>
                  <a:pt x="16072" y="11924"/>
                </a:cubicBezTo>
                <a:cubicBezTo>
                  <a:pt x="16190" y="11913"/>
                  <a:pt x="16214" y="11925"/>
                  <a:pt x="16244" y="12013"/>
                </a:cubicBezTo>
                <a:cubicBezTo>
                  <a:pt x="16290" y="12144"/>
                  <a:pt x="16446" y="12156"/>
                  <a:pt x="16476" y="12031"/>
                </a:cubicBezTo>
                <a:cubicBezTo>
                  <a:pt x="16497" y="11940"/>
                  <a:pt x="16574" y="11962"/>
                  <a:pt x="16574" y="12060"/>
                </a:cubicBezTo>
                <a:cubicBezTo>
                  <a:pt x="16574" y="12155"/>
                  <a:pt x="16695" y="12107"/>
                  <a:pt x="16718" y="12003"/>
                </a:cubicBezTo>
                <a:cubicBezTo>
                  <a:pt x="16746" y="11874"/>
                  <a:pt x="16809" y="11875"/>
                  <a:pt x="16822" y="12006"/>
                </a:cubicBezTo>
                <a:cubicBezTo>
                  <a:pt x="16829" y="12070"/>
                  <a:pt x="16857" y="12115"/>
                  <a:pt x="16887" y="12115"/>
                </a:cubicBezTo>
                <a:cubicBezTo>
                  <a:pt x="16917" y="12115"/>
                  <a:pt x="16958" y="12066"/>
                  <a:pt x="16979" y="12006"/>
                </a:cubicBezTo>
                <a:lnTo>
                  <a:pt x="17017" y="11896"/>
                </a:lnTo>
                <a:lnTo>
                  <a:pt x="17090" y="12006"/>
                </a:lnTo>
                <a:cubicBezTo>
                  <a:pt x="17183" y="12145"/>
                  <a:pt x="17343" y="12154"/>
                  <a:pt x="17425" y="12026"/>
                </a:cubicBezTo>
                <a:lnTo>
                  <a:pt x="17484" y="11936"/>
                </a:lnTo>
                <a:lnTo>
                  <a:pt x="17508" y="12026"/>
                </a:lnTo>
                <a:cubicBezTo>
                  <a:pt x="17539" y="12143"/>
                  <a:pt x="17596" y="12141"/>
                  <a:pt x="17596" y="12023"/>
                </a:cubicBezTo>
                <a:cubicBezTo>
                  <a:pt x="17596" y="11893"/>
                  <a:pt x="17682" y="11778"/>
                  <a:pt x="17755" y="11809"/>
                </a:cubicBezTo>
                <a:cubicBezTo>
                  <a:pt x="17795" y="11825"/>
                  <a:pt x="17815" y="11880"/>
                  <a:pt x="17815" y="11974"/>
                </a:cubicBezTo>
                <a:cubicBezTo>
                  <a:pt x="17815" y="12123"/>
                  <a:pt x="17896" y="12173"/>
                  <a:pt x="17939" y="12050"/>
                </a:cubicBezTo>
                <a:cubicBezTo>
                  <a:pt x="17960" y="11990"/>
                  <a:pt x="17968" y="11990"/>
                  <a:pt x="18033" y="12054"/>
                </a:cubicBezTo>
                <a:cubicBezTo>
                  <a:pt x="18143" y="12163"/>
                  <a:pt x="18197" y="12110"/>
                  <a:pt x="18105" y="11983"/>
                </a:cubicBezTo>
                <a:cubicBezTo>
                  <a:pt x="18029" y="11877"/>
                  <a:pt x="18028" y="11869"/>
                  <a:pt x="18090" y="11795"/>
                </a:cubicBezTo>
                <a:cubicBezTo>
                  <a:pt x="18147" y="11726"/>
                  <a:pt x="18147" y="11716"/>
                  <a:pt x="18096" y="11716"/>
                </a:cubicBezTo>
                <a:cubicBezTo>
                  <a:pt x="18064" y="11716"/>
                  <a:pt x="18028" y="11735"/>
                  <a:pt x="18016" y="11757"/>
                </a:cubicBezTo>
                <a:cubicBezTo>
                  <a:pt x="17976" y="11827"/>
                  <a:pt x="17925" y="11757"/>
                  <a:pt x="17925" y="11635"/>
                </a:cubicBezTo>
                <a:cubicBezTo>
                  <a:pt x="17925" y="11557"/>
                  <a:pt x="17906" y="11517"/>
                  <a:pt x="17870" y="11517"/>
                </a:cubicBezTo>
                <a:close/>
                <a:moveTo>
                  <a:pt x="20406" y="11517"/>
                </a:moveTo>
                <a:cubicBezTo>
                  <a:pt x="20389" y="11517"/>
                  <a:pt x="20370" y="11557"/>
                  <a:pt x="20364" y="11607"/>
                </a:cubicBezTo>
                <a:cubicBezTo>
                  <a:pt x="20356" y="11672"/>
                  <a:pt x="20331" y="11694"/>
                  <a:pt x="20276" y="11685"/>
                </a:cubicBezTo>
                <a:cubicBezTo>
                  <a:pt x="20234" y="11679"/>
                  <a:pt x="20178" y="11701"/>
                  <a:pt x="20153" y="11734"/>
                </a:cubicBezTo>
                <a:cubicBezTo>
                  <a:pt x="20115" y="11785"/>
                  <a:pt x="20096" y="11785"/>
                  <a:pt x="20029" y="11739"/>
                </a:cubicBezTo>
                <a:cubicBezTo>
                  <a:pt x="19976" y="11703"/>
                  <a:pt x="19878" y="11692"/>
                  <a:pt x="19724" y="11706"/>
                </a:cubicBezTo>
                <a:lnTo>
                  <a:pt x="19498" y="11725"/>
                </a:lnTo>
                <a:lnTo>
                  <a:pt x="19487" y="11870"/>
                </a:lnTo>
                <a:cubicBezTo>
                  <a:pt x="19472" y="12073"/>
                  <a:pt x="19371" y="12069"/>
                  <a:pt x="19355" y="11866"/>
                </a:cubicBezTo>
                <a:cubicBezTo>
                  <a:pt x="19344" y="11722"/>
                  <a:pt x="19273" y="11664"/>
                  <a:pt x="19221" y="11756"/>
                </a:cubicBezTo>
                <a:cubicBezTo>
                  <a:pt x="19207" y="11780"/>
                  <a:pt x="19163" y="11770"/>
                  <a:pt x="19108" y="11730"/>
                </a:cubicBezTo>
                <a:cubicBezTo>
                  <a:pt x="19033" y="11677"/>
                  <a:pt x="19000" y="11674"/>
                  <a:pt x="18921" y="11713"/>
                </a:cubicBezTo>
                <a:cubicBezTo>
                  <a:pt x="18835" y="11756"/>
                  <a:pt x="18815" y="11750"/>
                  <a:pt x="18738" y="11659"/>
                </a:cubicBezTo>
                <a:cubicBezTo>
                  <a:pt x="18678" y="11588"/>
                  <a:pt x="18614" y="11557"/>
                  <a:pt x="18525" y="11557"/>
                </a:cubicBezTo>
                <a:lnTo>
                  <a:pt x="18399" y="11557"/>
                </a:lnTo>
                <a:lnTo>
                  <a:pt x="18399" y="11836"/>
                </a:lnTo>
                <a:lnTo>
                  <a:pt x="18399" y="12115"/>
                </a:lnTo>
                <a:lnTo>
                  <a:pt x="18520" y="12115"/>
                </a:lnTo>
                <a:cubicBezTo>
                  <a:pt x="18586" y="12115"/>
                  <a:pt x="18672" y="12090"/>
                  <a:pt x="18710" y="12059"/>
                </a:cubicBezTo>
                <a:cubicBezTo>
                  <a:pt x="18770" y="12011"/>
                  <a:pt x="18791" y="12011"/>
                  <a:pt x="18853" y="12059"/>
                </a:cubicBezTo>
                <a:cubicBezTo>
                  <a:pt x="18967" y="12146"/>
                  <a:pt x="19079" y="12127"/>
                  <a:pt x="19160" y="12006"/>
                </a:cubicBezTo>
                <a:lnTo>
                  <a:pt x="19233" y="11896"/>
                </a:lnTo>
                <a:lnTo>
                  <a:pt x="19270" y="12002"/>
                </a:lnTo>
                <a:cubicBezTo>
                  <a:pt x="19305" y="12102"/>
                  <a:pt x="19321" y="12107"/>
                  <a:pt x="19547" y="12106"/>
                </a:cubicBezTo>
                <a:lnTo>
                  <a:pt x="19786" y="12105"/>
                </a:lnTo>
                <a:lnTo>
                  <a:pt x="19786" y="11975"/>
                </a:lnTo>
                <a:cubicBezTo>
                  <a:pt x="19786" y="11848"/>
                  <a:pt x="19861" y="11732"/>
                  <a:pt x="19908" y="11783"/>
                </a:cubicBezTo>
                <a:cubicBezTo>
                  <a:pt x="19922" y="11798"/>
                  <a:pt x="19932" y="11878"/>
                  <a:pt x="19932" y="11962"/>
                </a:cubicBezTo>
                <a:cubicBezTo>
                  <a:pt x="19932" y="12122"/>
                  <a:pt x="20012" y="12178"/>
                  <a:pt x="20057" y="12050"/>
                </a:cubicBezTo>
                <a:cubicBezTo>
                  <a:pt x="20077" y="11990"/>
                  <a:pt x="20085" y="11990"/>
                  <a:pt x="20143" y="12047"/>
                </a:cubicBezTo>
                <a:cubicBezTo>
                  <a:pt x="20215" y="12118"/>
                  <a:pt x="20433" y="12126"/>
                  <a:pt x="20452" y="12059"/>
                </a:cubicBezTo>
                <a:cubicBezTo>
                  <a:pt x="20476" y="11977"/>
                  <a:pt x="20437" y="11517"/>
                  <a:pt x="20406" y="11517"/>
                </a:cubicBezTo>
                <a:close/>
                <a:moveTo>
                  <a:pt x="15365" y="11557"/>
                </a:moveTo>
                <a:cubicBezTo>
                  <a:pt x="15304" y="11557"/>
                  <a:pt x="15296" y="11588"/>
                  <a:pt x="15296" y="11836"/>
                </a:cubicBezTo>
                <a:cubicBezTo>
                  <a:pt x="15296" y="12057"/>
                  <a:pt x="15307" y="12115"/>
                  <a:pt x="15351" y="12115"/>
                </a:cubicBezTo>
                <a:cubicBezTo>
                  <a:pt x="15387" y="12115"/>
                  <a:pt x="15406" y="12075"/>
                  <a:pt x="15406" y="11998"/>
                </a:cubicBezTo>
                <a:cubicBezTo>
                  <a:pt x="15406" y="11826"/>
                  <a:pt x="15461" y="11818"/>
                  <a:pt x="15546" y="11976"/>
                </a:cubicBezTo>
                <a:cubicBezTo>
                  <a:pt x="15672" y="12208"/>
                  <a:pt x="15734" y="12161"/>
                  <a:pt x="15734" y="11836"/>
                </a:cubicBezTo>
                <a:cubicBezTo>
                  <a:pt x="15734" y="11676"/>
                  <a:pt x="15719" y="11557"/>
                  <a:pt x="15698" y="11557"/>
                </a:cubicBezTo>
                <a:cubicBezTo>
                  <a:pt x="15678" y="11557"/>
                  <a:pt x="15661" y="11610"/>
                  <a:pt x="15661" y="11674"/>
                </a:cubicBezTo>
                <a:cubicBezTo>
                  <a:pt x="15661" y="11848"/>
                  <a:pt x="15598" y="11859"/>
                  <a:pt x="15511" y="11699"/>
                </a:cubicBezTo>
                <a:cubicBezTo>
                  <a:pt x="15466" y="11616"/>
                  <a:pt x="15406" y="11557"/>
                  <a:pt x="15365" y="11557"/>
                </a:cubicBezTo>
                <a:close/>
                <a:moveTo>
                  <a:pt x="20720" y="11682"/>
                </a:moveTo>
                <a:cubicBezTo>
                  <a:pt x="20679" y="11673"/>
                  <a:pt x="20636" y="11684"/>
                  <a:pt x="20594" y="11712"/>
                </a:cubicBezTo>
                <a:cubicBezTo>
                  <a:pt x="20560" y="11736"/>
                  <a:pt x="20557" y="11755"/>
                  <a:pt x="20585" y="11773"/>
                </a:cubicBezTo>
                <a:cubicBezTo>
                  <a:pt x="20613" y="11792"/>
                  <a:pt x="20608" y="11829"/>
                  <a:pt x="20570" y="11893"/>
                </a:cubicBezTo>
                <a:cubicBezTo>
                  <a:pt x="20471" y="12057"/>
                  <a:pt x="20530" y="12109"/>
                  <a:pt x="20809" y="12107"/>
                </a:cubicBezTo>
                <a:lnTo>
                  <a:pt x="21060" y="12105"/>
                </a:lnTo>
                <a:lnTo>
                  <a:pt x="21071" y="11961"/>
                </a:lnTo>
                <a:cubicBezTo>
                  <a:pt x="21086" y="11757"/>
                  <a:pt x="21203" y="11761"/>
                  <a:pt x="21293" y="11968"/>
                </a:cubicBezTo>
                <a:cubicBezTo>
                  <a:pt x="21361" y="12125"/>
                  <a:pt x="21352" y="12195"/>
                  <a:pt x="21263" y="12195"/>
                </a:cubicBezTo>
                <a:cubicBezTo>
                  <a:pt x="21234" y="12195"/>
                  <a:pt x="21209" y="12214"/>
                  <a:pt x="21209" y="12238"/>
                </a:cubicBezTo>
                <a:cubicBezTo>
                  <a:pt x="21209" y="12261"/>
                  <a:pt x="21253" y="12274"/>
                  <a:pt x="21305" y="12267"/>
                </a:cubicBezTo>
                <a:cubicBezTo>
                  <a:pt x="21381" y="12257"/>
                  <a:pt x="21415" y="12217"/>
                  <a:pt x="21466" y="12075"/>
                </a:cubicBezTo>
                <a:cubicBezTo>
                  <a:pt x="21578" y="11759"/>
                  <a:pt x="21585" y="11716"/>
                  <a:pt x="21527" y="11716"/>
                </a:cubicBezTo>
                <a:cubicBezTo>
                  <a:pt x="21498" y="11716"/>
                  <a:pt x="21464" y="11757"/>
                  <a:pt x="21451" y="11806"/>
                </a:cubicBezTo>
                <a:lnTo>
                  <a:pt x="21428" y="11896"/>
                </a:lnTo>
                <a:lnTo>
                  <a:pt x="21352" y="11797"/>
                </a:lnTo>
                <a:cubicBezTo>
                  <a:pt x="21293" y="11720"/>
                  <a:pt x="21246" y="11702"/>
                  <a:pt x="21127" y="11707"/>
                </a:cubicBezTo>
                <a:cubicBezTo>
                  <a:pt x="21031" y="11711"/>
                  <a:pt x="20965" y="11736"/>
                  <a:pt x="20944" y="11778"/>
                </a:cubicBezTo>
                <a:cubicBezTo>
                  <a:pt x="20914" y="11836"/>
                  <a:pt x="20903" y="11835"/>
                  <a:pt x="20839" y="11760"/>
                </a:cubicBezTo>
                <a:cubicBezTo>
                  <a:pt x="20802" y="11716"/>
                  <a:pt x="20762" y="11690"/>
                  <a:pt x="20720" y="11682"/>
                </a:cubicBezTo>
                <a:close/>
                <a:moveTo>
                  <a:pt x="36" y="11836"/>
                </a:moveTo>
                <a:cubicBezTo>
                  <a:pt x="16" y="11836"/>
                  <a:pt x="0" y="11956"/>
                  <a:pt x="0" y="12115"/>
                </a:cubicBezTo>
                <a:cubicBezTo>
                  <a:pt x="0" y="12275"/>
                  <a:pt x="16" y="12394"/>
                  <a:pt x="36" y="12394"/>
                </a:cubicBezTo>
                <a:cubicBezTo>
                  <a:pt x="57" y="12394"/>
                  <a:pt x="72" y="12275"/>
                  <a:pt x="72" y="12115"/>
                </a:cubicBezTo>
                <a:cubicBezTo>
                  <a:pt x="72" y="11956"/>
                  <a:pt x="57" y="11836"/>
                  <a:pt x="36" y="11836"/>
                </a:cubicBezTo>
                <a:close/>
                <a:moveTo>
                  <a:pt x="11718" y="12235"/>
                </a:moveTo>
                <a:cubicBezTo>
                  <a:pt x="11698" y="12235"/>
                  <a:pt x="11682" y="12262"/>
                  <a:pt x="11682" y="12295"/>
                </a:cubicBezTo>
                <a:cubicBezTo>
                  <a:pt x="11682" y="12328"/>
                  <a:pt x="11698" y="12355"/>
                  <a:pt x="11718" y="12355"/>
                </a:cubicBezTo>
                <a:cubicBezTo>
                  <a:pt x="11739" y="12355"/>
                  <a:pt x="11754" y="12328"/>
                  <a:pt x="11754" y="12295"/>
                </a:cubicBezTo>
                <a:cubicBezTo>
                  <a:pt x="11754" y="12262"/>
                  <a:pt x="11738" y="12235"/>
                  <a:pt x="11718" y="12235"/>
                </a:cubicBezTo>
                <a:close/>
                <a:moveTo>
                  <a:pt x="11718" y="12554"/>
                </a:moveTo>
                <a:cubicBezTo>
                  <a:pt x="11697" y="12554"/>
                  <a:pt x="11682" y="12679"/>
                  <a:pt x="11682" y="12852"/>
                </a:cubicBezTo>
                <a:cubicBezTo>
                  <a:pt x="11682" y="13025"/>
                  <a:pt x="11697" y="13151"/>
                  <a:pt x="11718" y="13151"/>
                </a:cubicBezTo>
                <a:cubicBezTo>
                  <a:pt x="11740" y="13151"/>
                  <a:pt x="11754" y="13025"/>
                  <a:pt x="11754" y="12852"/>
                </a:cubicBezTo>
                <a:cubicBezTo>
                  <a:pt x="11754" y="12679"/>
                  <a:pt x="11740" y="12554"/>
                  <a:pt x="11718" y="12554"/>
                </a:cubicBezTo>
                <a:close/>
                <a:moveTo>
                  <a:pt x="36" y="12593"/>
                </a:moveTo>
                <a:cubicBezTo>
                  <a:pt x="16" y="12593"/>
                  <a:pt x="0" y="12620"/>
                  <a:pt x="0" y="12653"/>
                </a:cubicBezTo>
                <a:cubicBezTo>
                  <a:pt x="0" y="12686"/>
                  <a:pt x="16" y="12713"/>
                  <a:pt x="36" y="12713"/>
                </a:cubicBezTo>
                <a:cubicBezTo>
                  <a:pt x="56" y="12713"/>
                  <a:pt x="72" y="12686"/>
                  <a:pt x="72" y="12653"/>
                </a:cubicBezTo>
                <a:cubicBezTo>
                  <a:pt x="72" y="12620"/>
                  <a:pt x="56" y="12593"/>
                  <a:pt x="36" y="12593"/>
                </a:cubicBezTo>
                <a:close/>
                <a:moveTo>
                  <a:pt x="13027" y="12793"/>
                </a:moveTo>
                <a:cubicBezTo>
                  <a:pt x="12703" y="12793"/>
                  <a:pt x="12670" y="12829"/>
                  <a:pt x="12668" y="13201"/>
                </a:cubicBezTo>
                <a:cubicBezTo>
                  <a:pt x="12667" y="13562"/>
                  <a:pt x="12734" y="13546"/>
                  <a:pt x="12748" y="13181"/>
                </a:cubicBezTo>
                <a:lnTo>
                  <a:pt x="12759" y="12892"/>
                </a:lnTo>
                <a:lnTo>
                  <a:pt x="13024" y="12881"/>
                </a:lnTo>
                <a:cubicBezTo>
                  <a:pt x="13366" y="12866"/>
                  <a:pt x="13369" y="12793"/>
                  <a:pt x="13027" y="12793"/>
                </a:cubicBezTo>
                <a:close/>
                <a:moveTo>
                  <a:pt x="13507" y="12793"/>
                </a:moveTo>
                <a:cubicBezTo>
                  <a:pt x="13467" y="12793"/>
                  <a:pt x="13434" y="12810"/>
                  <a:pt x="13434" y="12832"/>
                </a:cubicBezTo>
                <a:cubicBezTo>
                  <a:pt x="13434" y="12854"/>
                  <a:pt x="13467" y="12873"/>
                  <a:pt x="13507" y="12873"/>
                </a:cubicBezTo>
                <a:cubicBezTo>
                  <a:pt x="13547" y="12872"/>
                  <a:pt x="13580" y="12854"/>
                  <a:pt x="13580" y="12832"/>
                </a:cubicBezTo>
                <a:cubicBezTo>
                  <a:pt x="13580" y="12810"/>
                  <a:pt x="13547" y="12793"/>
                  <a:pt x="13507" y="12793"/>
                </a:cubicBezTo>
                <a:close/>
                <a:moveTo>
                  <a:pt x="14000" y="12793"/>
                </a:moveTo>
                <a:cubicBezTo>
                  <a:pt x="13842" y="12793"/>
                  <a:pt x="13726" y="12809"/>
                  <a:pt x="13726" y="12832"/>
                </a:cubicBezTo>
                <a:cubicBezTo>
                  <a:pt x="13726" y="12855"/>
                  <a:pt x="13842" y="12873"/>
                  <a:pt x="14000" y="12873"/>
                </a:cubicBezTo>
                <a:cubicBezTo>
                  <a:pt x="14158" y="12872"/>
                  <a:pt x="14273" y="12855"/>
                  <a:pt x="14273" y="12832"/>
                </a:cubicBezTo>
                <a:cubicBezTo>
                  <a:pt x="14273" y="12809"/>
                  <a:pt x="14158" y="12793"/>
                  <a:pt x="14000" y="12793"/>
                </a:cubicBezTo>
                <a:close/>
                <a:moveTo>
                  <a:pt x="14511" y="12793"/>
                </a:moveTo>
                <a:cubicBezTo>
                  <a:pt x="14481" y="12793"/>
                  <a:pt x="14456" y="12810"/>
                  <a:pt x="14456" y="12832"/>
                </a:cubicBezTo>
                <a:cubicBezTo>
                  <a:pt x="14456" y="12854"/>
                  <a:pt x="14481" y="12873"/>
                  <a:pt x="14511" y="12873"/>
                </a:cubicBezTo>
                <a:cubicBezTo>
                  <a:pt x="14541" y="12872"/>
                  <a:pt x="14565" y="12854"/>
                  <a:pt x="14565" y="12832"/>
                </a:cubicBezTo>
                <a:cubicBezTo>
                  <a:pt x="14565" y="12810"/>
                  <a:pt x="14541" y="12793"/>
                  <a:pt x="14511" y="12793"/>
                </a:cubicBezTo>
                <a:close/>
                <a:moveTo>
                  <a:pt x="36" y="12912"/>
                </a:moveTo>
                <a:cubicBezTo>
                  <a:pt x="15" y="12912"/>
                  <a:pt x="0" y="13038"/>
                  <a:pt x="0" y="13211"/>
                </a:cubicBezTo>
                <a:cubicBezTo>
                  <a:pt x="0" y="13384"/>
                  <a:pt x="15" y="13510"/>
                  <a:pt x="36" y="13510"/>
                </a:cubicBezTo>
                <a:cubicBezTo>
                  <a:pt x="58" y="13510"/>
                  <a:pt x="72" y="13384"/>
                  <a:pt x="72" y="13211"/>
                </a:cubicBezTo>
                <a:cubicBezTo>
                  <a:pt x="72" y="13038"/>
                  <a:pt x="58" y="12912"/>
                  <a:pt x="36" y="12912"/>
                </a:cubicBezTo>
                <a:close/>
                <a:moveTo>
                  <a:pt x="14675" y="12972"/>
                </a:moveTo>
                <a:cubicBezTo>
                  <a:pt x="14652" y="12956"/>
                  <a:pt x="14639" y="13059"/>
                  <a:pt x="14639" y="13251"/>
                </a:cubicBezTo>
                <a:cubicBezTo>
                  <a:pt x="14639" y="13443"/>
                  <a:pt x="14652" y="13545"/>
                  <a:pt x="14675" y="13530"/>
                </a:cubicBezTo>
                <a:cubicBezTo>
                  <a:pt x="14695" y="13516"/>
                  <a:pt x="14712" y="13391"/>
                  <a:pt x="14712" y="13251"/>
                </a:cubicBezTo>
                <a:cubicBezTo>
                  <a:pt x="14712" y="13111"/>
                  <a:pt x="14695" y="12985"/>
                  <a:pt x="14675" y="12972"/>
                </a:cubicBezTo>
                <a:close/>
                <a:moveTo>
                  <a:pt x="20003" y="12989"/>
                </a:moveTo>
                <a:cubicBezTo>
                  <a:pt x="19989" y="12981"/>
                  <a:pt x="19974" y="13007"/>
                  <a:pt x="19958" y="13072"/>
                </a:cubicBezTo>
                <a:cubicBezTo>
                  <a:pt x="19947" y="13116"/>
                  <a:pt x="19908" y="13151"/>
                  <a:pt x="19870" y="13151"/>
                </a:cubicBezTo>
                <a:cubicBezTo>
                  <a:pt x="19832" y="13151"/>
                  <a:pt x="19781" y="13172"/>
                  <a:pt x="19757" y="13199"/>
                </a:cubicBezTo>
                <a:cubicBezTo>
                  <a:pt x="19702" y="13259"/>
                  <a:pt x="19700" y="13480"/>
                  <a:pt x="19753" y="13538"/>
                </a:cubicBezTo>
                <a:cubicBezTo>
                  <a:pt x="19775" y="13562"/>
                  <a:pt x="19850" y="13579"/>
                  <a:pt x="19918" y="13577"/>
                </a:cubicBezTo>
                <a:lnTo>
                  <a:pt x="20042" y="13574"/>
                </a:lnTo>
                <a:lnTo>
                  <a:pt x="20042" y="13283"/>
                </a:lnTo>
                <a:cubicBezTo>
                  <a:pt x="20042" y="13110"/>
                  <a:pt x="20025" y="13003"/>
                  <a:pt x="20003" y="12989"/>
                </a:cubicBezTo>
                <a:close/>
                <a:moveTo>
                  <a:pt x="16576" y="12992"/>
                </a:moveTo>
                <a:cubicBezTo>
                  <a:pt x="16557" y="12992"/>
                  <a:pt x="16537" y="13032"/>
                  <a:pt x="16530" y="13081"/>
                </a:cubicBezTo>
                <a:cubicBezTo>
                  <a:pt x="16520" y="13160"/>
                  <a:pt x="16500" y="13169"/>
                  <a:pt x="16362" y="13158"/>
                </a:cubicBezTo>
                <a:cubicBezTo>
                  <a:pt x="16264" y="13150"/>
                  <a:pt x="16172" y="13168"/>
                  <a:pt x="16118" y="13206"/>
                </a:cubicBezTo>
                <a:cubicBezTo>
                  <a:pt x="16043" y="13260"/>
                  <a:pt x="16027" y="13261"/>
                  <a:pt x="15988" y="13210"/>
                </a:cubicBezTo>
                <a:cubicBezTo>
                  <a:pt x="15930" y="13133"/>
                  <a:pt x="15790" y="13135"/>
                  <a:pt x="15718" y="13214"/>
                </a:cubicBezTo>
                <a:cubicBezTo>
                  <a:pt x="15656" y="13282"/>
                  <a:pt x="15650" y="13323"/>
                  <a:pt x="15683" y="13459"/>
                </a:cubicBezTo>
                <a:cubicBezTo>
                  <a:pt x="15726" y="13631"/>
                  <a:pt x="15967" y="13622"/>
                  <a:pt x="16028" y="13445"/>
                </a:cubicBezTo>
                <a:cubicBezTo>
                  <a:pt x="16047" y="13390"/>
                  <a:pt x="16079" y="13357"/>
                  <a:pt x="16099" y="13371"/>
                </a:cubicBezTo>
                <a:cubicBezTo>
                  <a:pt x="16148" y="13404"/>
                  <a:pt x="16146" y="13523"/>
                  <a:pt x="16094" y="13579"/>
                </a:cubicBezTo>
                <a:cubicBezTo>
                  <a:pt x="16072" y="13604"/>
                  <a:pt x="16063" y="13652"/>
                  <a:pt x="16075" y="13687"/>
                </a:cubicBezTo>
                <a:cubicBezTo>
                  <a:pt x="16108" y="13781"/>
                  <a:pt x="16363" y="13769"/>
                  <a:pt x="16446" y="13669"/>
                </a:cubicBezTo>
                <a:cubicBezTo>
                  <a:pt x="16482" y="13625"/>
                  <a:pt x="16534" y="13590"/>
                  <a:pt x="16561" y="13590"/>
                </a:cubicBezTo>
                <a:cubicBezTo>
                  <a:pt x="16598" y="13590"/>
                  <a:pt x="16610" y="13514"/>
                  <a:pt x="16610" y="13290"/>
                </a:cubicBezTo>
                <a:cubicBezTo>
                  <a:pt x="16610" y="13126"/>
                  <a:pt x="16594" y="12992"/>
                  <a:pt x="16576" y="12992"/>
                </a:cubicBezTo>
                <a:close/>
                <a:moveTo>
                  <a:pt x="17559" y="12992"/>
                </a:moveTo>
                <a:cubicBezTo>
                  <a:pt x="17538" y="12992"/>
                  <a:pt x="17523" y="13118"/>
                  <a:pt x="17523" y="13290"/>
                </a:cubicBezTo>
                <a:cubicBezTo>
                  <a:pt x="17523" y="13463"/>
                  <a:pt x="17538" y="13590"/>
                  <a:pt x="17559" y="13590"/>
                </a:cubicBezTo>
                <a:cubicBezTo>
                  <a:pt x="17580" y="13590"/>
                  <a:pt x="17596" y="13463"/>
                  <a:pt x="17596" y="13290"/>
                </a:cubicBezTo>
                <a:cubicBezTo>
                  <a:pt x="17596" y="13118"/>
                  <a:pt x="17580" y="12992"/>
                  <a:pt x="17559" y="12992"/>
                </a:cubicBezTo>
                <a:close/>
                <a:moveTo>
                  <a:pt x="15349" y="13031"/>
                </a:moveTo>
                <a:cubicBezTo>
                  <a:pt x="15308" y="13031"/>
                  <a:pt x="15296" y="13094"/>
                  <a:pt x="15296" y="13311"/>
                </a:cubicBezTo>
                <a:lnTo>
                  <a:pt x="15296" y="13590"/>
                </a:lnTo>
                <a:lnTo>
                  <a:pt x="15461" y="13590"/>
                </a:lnTo>
                <a:cubicBezTo>
                  <a:pt x="15639" y="13590"/>
                  <a:pt x="15687" y="13523"/>
                  <a:pt x="15524" y="13503"/>
                </a:cubicBezTo>
                <a:cubicBezTo>
                  <a:pt x="15429" y="13491"/>
                  <a:pt x="15423" y="13477"/>
                  <a:pt x="15413" y="13260"/>
                </a:cubicBezTo>
                <a:cubicBezTo>
                  <a:pt x="15405" y="13092"/>
                  <a:pt x="15388" y="13031"/>
                  <a:pt x="15349" y="13031"/>
                </a:cubicBezTo>
                <a:close/>
                <a:moveTo>
                  <a:pt x="17925" y="13031"/>
                </a:moveTo>
                <a:lnTo>
                  <a:pt x="17925" y="13316"/>
                </a:lnTo>
                <a:lnTo>
                  <a:pt x="17925" y="13600"/>
                </a:lnTo>
                <a:lnTo>
                  <a:pt x="18075" y="13578"/>
                </a:lnTo>
                <a:cubicBezTo>
                  <a:pt x="18236" y="13555"/>
                  <a:pt x="18303" y="13488"/>
                  <a:pt x="18266" y="13390"/>
                </a:cubicBezTo>
                <a:cubicBezTo>
                  <a:pt x="18253" y="13358"/>
                  <a:pt x="18246" y="13278"/>
                  <a:pt x="18249" y="13214"/>
                </a:cubicBezTo>
                <a:cubicBezTo>
                  <a:pt x="18256" y="13077"/>
                  <a:pt x="18206" y="13033"/>
                  <a:pt x="18043" y="13032"/>
                </a:cubicBezTo>
                <a:lnTo>
                  <a:pt x="17925" y="13031"/>
                </a:lnTo>
                <a:close/>
                <a:moveTo>
                  <a:pt x="21230" y="13145"/>
                </a:moveTo>
                <a:cubicBezTo>
                  <a:pt x="21200" y="13139"/>
                  <a:pt x="21138" y="13181"/>
                  <a:pt x="21126" y="13231"/>
                </a:cubicBezTo>
                <a:cubicBezTo>
                  <a:pt x="21102" y="13333"/>
                  <a:pt x="21026" y="13334"/>
                  <a:pt x="21001" y="13231"/>
                </a:cubicBezTo>
                <a:cubicBezTo>
                  <a:pt x="20985" y="13164"/>
                  <a:pt x="20953" y="13152"/>
                  <a:pt x="20785" y="13157"/>
                </a:cubicBezTo>
                <a:lnTo>
                  <a:pt x="20589" y="13161"/>
                </a:lnTo>
                <a:lnTo>
                  <a:pt x="20589" y="13375"/>
                </a:lnTo>
                <a:cubicBezTo>
                  <a:pt x="20589" y="13539"/>
                  <a:pt x="20602" y="13590"/>
                  <a:pt x="20644" y="13590"/>
                </a:cubicBezTo>
                <a:cubicBezTo>
                  <a:pt x="20682" y="13590"/>
                  <a:pt x="20699" y="13548"/>
                  <a:pt x="20699" y="13455"/>
                </a:cubicBezTo>
                <a:cubicBezTo>
                  <a:pt x="20699" y="13312"/>
                  <a:pt x="20775" y="13209"/>
                  <a:pt x="20856" y="13243"/>
                </a:cubicBezTo>
                <a:cubicBezTo>
                  <a:pt x="20882" y="13254"/>
                  <a:pt x="20930" y="13337"/>
                  <a:pt x="20963" y="13428"/>
                </a:cubicBezTo>
                <a:cubicBezTo>
                  <a:pt x="21019" y="13585"/>
                  <a:pt x="21019" y="13594"/>
                  <a:pt x="20952" y="13640"/>
                </a:cubicBezTo>
                <a:cubicBezTo>
                  <a:pt x="20913" y="13666"/>
                  <a:pt x="20881" y="13702"/>
                  <a:pt x="20881" y="13719"/>
                </a:cubicBezTo>
                <a:cubicBezTo>
                  <a:pt x="20881" y="13768"/>
                  <a:pt x="21015" y="13753"/>
                  <a:pt x="21054" y="13699"/>
                </a:cubicBezTo>
                <a:cubicBezTo>
                  <a:pt x="21087" y="13654"/>
                  <a:pt x="21246" y="13215"/>
                  <a:pt x="21246" y="13170"/>
                </a:cubicBezTo>
                <a:cubicBezTo>
                  <a:pt x="21246" y="13155"/>
                  <a:pt x="21240" y="13148"/>
                  <a:pt x="21230" y="13145"/>
                </a:cubicBezTo>
                <a:close/>
                <a:moveTo>
                  <a:pt x="18841" y="13149"/>
                </a:moveTo>
                <a:cubicBezTo>
                  <a:pt x="18821" y="13153"/>
                  <a:pt x="18802" y="13182"/>
                  <a:pt x="18788" y="13240"/>
                </a:cubicBezTo>
                <a:lnTo>
                  <a:pt x="18767" y="13329"/>
                </a:lnTo>
                <a:lnTo>
                  <a:pt x="18690" y="13240"/>
                </a:lnTo>
                <a:cubicBezTo>
                  <a:pt x="18649" y="13191"/>
                  <a:pt x="18576" y="13151"/>
                  <a:pt x="18529" y="13151"/>
                </a:cubicBezTo>
                <a:cubicBezTo>
                  <a:pt x="18362" y="13151"/>
                  <a:pt x="18273" y="13426"/>
                  <a:pt x="18407" y="13528"/>
                </a:cubicBezTo>
                <a:cubicBezTo>
                  <a:pt x="18516" y="13612"/>
                  <a:pt x="18601" y="13605"/>
                  <a:pt x="18684" y="13509"/>
                </a:cubicBezTo>
                <a:cubicBezTo>
                  <a:pt x="18751" y="13430"/>
                  <a:pt x="18752" y="13430"/>
                  <a:pt x="18816" y="13507"/>
                </a:cubicBezTo>
                <a:cubicBezTo>
                  <a:pt x="18862" y="13562"/>
                  <a:pt x="18924" y="13584"/>
                  <a:pt x="19024" y="13579"/>
                </a:cubicBezTo>
                <a:lnTo>
                  <a:pt x="19166" y="13573"/>
                </a:lnTo>
                <a:lnTo>
                  <a:pt x="19166" y="13362"/>
                </a:lnTo>
                <a:cubicBezTo>
                  <a:pt x="19166" y="13205"/>
                  <a:pt x="19152" y="13151"/>
                  <a:pt x="19113" y="13151"/>
                </a:cubicBezTo>
                <a:cubicBezTo>
                  <a:pt x="19077" y="13151"/>
                  <a:pt x="19057" y="13205"/>
                  <a:pt x="19049" y="13320"/>
                </a:cubicBezTo>
                <a:cubicBezTo>
                  <a:pt x="19041" y="13439"/>
                  <a:pt x="19022" y="13490"/>
                  <a:pt x="18983" y="13490"/>
                </a:cubicBezTo>
                <a:cubicBezTo>
                  <a:pt x="18945" y="13490"/>
                  <a:pt x="18925" y="13439"/>
                  <a:pt x="18917" y="13320"/>
                </a:cubicBezTo>
                <a:cubicBezTo>
                  <a:pt x="18910" y="13205"/>
                  <a:pt x="18875" y="13143"/>
                  <a:pt x="18841" y="13149"/>
                </a:cubicBezTo>
                <a:close/>
                <a:moveTo>
                  <a:pt x="17244" y="13151"/>
                </a:moveTo>
                <a:cubicBezTo>
                  <a:pt x="17134" y="13151"/>
                  <a:pt x="17103" y="13216"/>
                  <a:pt x="17198" y="13244"/>
                </a:cubicBezTo>
                <a:cubicBezTo>
                  <a:pt x="17289" y="13270"/>
                  <a:pt x="17257" y="13350"/>
                  <a:pt x="17156" y="13350"/>
                </a:cubicBezTo>
                <a:cubicBezTo>
                  <a:pt x="17117" y="13350"/>
                  <a:pt x="17084" y="13369"/>
                  <a:pt x="17084" y="13391"/>
                </a:cubicBezTo>
                <a:cubicBezTo>
                  <a:pt x="17084" y="13414"/>
                  <a:pt x="17041" y="13450"/>
                  <a:pt x="16987" y="13473"/>
                </a:cubicBezTo>
                <a:cubicBezTo>
                  <a:pt x="16911" y="13504"/>
                  <a:pt x="16877" y="13500"/>
                  <a:pt x="16833" y="13451"/>
                </a:cubicBezTo>
                <a:cubicBezTo>
                  <a:pt x="16765" y="13378"/>
                  <a:pt x="16817" y="13251"/>
                  <a:pt x="16915" y="13250"/>
                </a:cubicBezTo>
                <a:cubicBezTo>
                  <a:pt x="16948" y="13250"/>
                  <a:pt x="16979" y="13233"/>
                  <a:pt x="16984" y="13211"/>
                </a:cubicBezTo>
                <a:cubicBezTo>
                  <a:pt x="16998" y="13152"/>
                  <a:pt x="16833" y="13138"/>
                  <a:pt x="16773" y="13193"/>
                </a:cubicBezTo>
                <a:cubicBezTo>
                  <a:pt x="16711" y="13249"/>
                  <a:pt x="16701" y="13474"/>
                  <a:pt x="16758" y="13536"/>
                </a:cubicBezTo>
                <a:cubicBezTo>
                  <a:pt x="16780" y="13560"/>
                  <a:pt x="16931" y="13578"/>
                  <a:pt x="17105" y="13575"/>
                </a:cubicBezTo>
                <a:lnTo>
                  <a:pt x="17413" y="13572"/>
                </a:lnTo>
                <a:lnTo>
                  <a:pt x="17413" y="13409"/>
                </a:lnTo>
                <a:cubicBezTo>
                  <a:pt x="17413" y="13226"/>
                  <a:pt x="17364" y="13151"/>
                  <a:pt x="17244" y="13151"/>
                </a:cubicBezTo>
                <a:close/>
                <a:moveTo>
                  <a:pt x="20305" y="13159"/>
                </a:moveTo>
                <a:cubicBezTo>
                  <a:pt x="20277" y="13159"/>
                  <a:pt x="20251" y="13163"/>
                  <a:pt x="20233" y="13171"/>
                </a:cubicBezTo>
                <a:cubicBezTo>
                  <a:pt x="20177" y="13196"/>
                  <a:pt x="20179" y="13203"/>
                  <a:pt x="20254" y="13234"/>
                </a:cubicBezTo>
                <a:cubicBezTo>
                  <a:pt x="20349" y="13275"/>
                  <a:pt x="20329" y="13350"/>
                  <a:pt x="20222" y="13350"/>
                </a:cubicBezTo>
                <a:cubicBezTo>
                  <a:pt x="20172" y="13350"/>
                  <a:pt x="20151" y="13378"/>
                  <a:pt x="20151" y="13444"/>
                </a:cubicBezTo>
                <a:cubicBezTo>
                  <a:pt x="20151" y="13495"/>
                  <a:pt x="20161" y="13547"/>
                  <a:pt x="20173" y="13561"/>
                </a:cubicBezTo>
                <a:cubicBezTo>
                  <a:pt x="20185" y="13574"/>
                  <a:pt x="20259" y="13583"/>
                  <a:pt x="20338" y="13579"/>
                </a:cubicBezTo>
                <a:lnTo>
                  <a:pt x="20480" y="13573"/>
                </a:lnTo>
                <a:lnTo>
                  <a:pt x="20480" y="13383"/>
                </a:lnTo>
                <a:cubicBezTo>
                  <a:pt x="20480" y="13213"/>
                  <a:pt x="20470" y="13190"/>
                  <a:pt x="20389" y="13168"/>
                </a:cubicBezTo>
                <a:cubicBezTo>
                  <a:pt x="20364" y="13161"/>
                  <a:pt x="20333" y="13158"/>
                  <a:pt x="20305" y="13159"/>
                </a:cubicBezTo>
                <a:close/>
                <a:moveTo>
                  <a:pt x="19275" y="13164"/>
                </a:moveTo>
                <a:lnTo>
                  <a:pt x="19275" y="13376"/>
                </a:lnTo>
                <a:cubicBezTo>
                  <a:pt x="19275" y="13493"/>
                  <a:pt x="19291" y="13590"/>
                  <a:pt x="19311" y="13590"/>
                </a:cubicBezTo>
                <a:cubicBezTo>
                  <a:pt x="19331" y="13590"/>
                  <a:pt x="19348" y="13539"/>
                  <a:pt x="19348" y="13477"/>
                </a:cubicBezTo>
                <a:cubicBezTo>
                  <a:pt x="19348" y="13342"/>
                  <a:pt x="19430" y="13208"/>
                  <a:pt x="19489" y="13247"/>
                </a:cubicBezTo>
                <a:cubicBezTo>
                  <a:pt x="19512" y="13263"/>
                  <a:pt x="19531" y="13346"/>
                  <a:pt x="19531" y="13432"/>
                </a:cubicBezTo>
                <a:cubicBezTo>
                  <a:pt x="19531" y="13519"/>
                  <a:pt x="19548" y="13590"/>
                  <a:pt x="19569" y="13590"/>
                </a:cubicBezTo>
                <a:cubicBezTo>
                  <a:pt x="19593" y="13590"/>
                  <a:pt x="19603" y="13508"/>
                  <a:pt x="19597" y="13380"/>
                </a:cubicBezTo>
                <a:lnTo>
                  <a:pt x="19586" y="13172"/>
                </a:lnTo>
                <a:lnTo>
                  <a:pt x="19430" y="13168"/>
                </a:lnTo>
                <a:lnTo>
                  <a:pt x="19275" y="13164"/>
                </a:lnTo>
                <a:close/>
                <a:moveTo>
                  <a:pt x="11718" y="13350"/>
                </a:moveTo>
                <a:cubicBezTo>
                  <a:pt x="11698" y="13350"/>
                  <a:pt x="11682" y="13377"/>
                  <a:pt x="11682" y="13410"/>
                </a:cubicBezTo>
                <a:cubicBezTo>
                  <a:pt x="11682" y="13443"/>
                  <a:pt x="11698" y="13470"/>
                  <a:pt x="11718" y="13470"/>
                </a:cubicBezTo>
                <a:cubicBezTo>
                  <a:pt x="11739" y="13470"/>
                  <a:pt x="11754" y="13443"/>
                  <a:pt x="11754" y="13410"/>
                </a:cubicBezTo>
                <a:cubicBezTo>
                  <a:pt x="11754" y="13377"/>
                  <a:pt x="11738" y="13350"/>
                  <a:pt x="11718" y="13350"/>
                </a:cubicBezTo>
                <a:close/>
                <a:moveTo>
                  <a:pt x="11718" y="13669"/>
                </a:moveTo>
                <a:cubicBezTo>
                  <a:pt x="11698" y="13669"/>
                  <a:pt x="11682" y="13789"/>
                  <a:pt x="11682" y="13948"/>
                </a:cubicBezTo>
                <a:cubicBezTo>
                  <a:pt x="11682" y="14108"/>
                  <a:pt x="11698" y="14227"/>
                  <a:pt x="11718" y="14227"/>
                </a:cubicBezTo>
                <a:cubicBezTo>
                  <a:pt x="11739" y="14227"/>
                  <a:pt x="11754" y="14108"/>
                  <a:pt x="11754" y="13948"/>
                </a:cubicBezTo>
                <a:cubicBezTo>
                  <a:pt x="11754" y="13789"/>
                  <a:pt x="11739" y="13669"/>
                  <a:pt x="11718" y="13669"/>
                </a:cubicBezTo>
                <a:close/>
                <a:moveTo>
                  <a:pt x="12704" y="13669"/>
                </a:moveTo>
                <a:cubicBezTo>
                  <a:pt x="12684" y="13669"/>
                  <a:pt x="12667" y="13706"/>
                  <a:pt x="12667" y="13749"/>
                </a:cubicBezTo>
                <a:cubicBezTo>
                  <a:pt x="12667" y="13793"/>
                  <a:pt x="12684" y="13829"/>
                  <a:pt x="12704" y="13829"/>
                </a:cubicBezTo>
                <a:cubicBezTo>
                  <a:pt x="12724" y="13829"/>
                  <a:pt x="12740" y="13793"/>
                  <a:pt x="12740" y="13749"/>
                </a:cubicBezTo>
                <a:cubicBezTo>
                  <a:pt x="12740" y="13706"/>
                  <a:pt x="12724" y="13669"/>
                  <a:pt x="12704" y="13669"/>
                </a:cubicBezTo>
                <a:close/>
                <a:moveTo>
                  <a:pt x="36" y="13709"/>
                </a:moveTo>
                <a:cubicBezTo>
                  <a:pt x="16" y="13709"/>
                  <a:pt x="0" y="13736"/>
                  <a:pt x="0" y="13769"/>
                </a:cubicBezTo>
                <a:cubicBezTo>
                  <a:pt x="0" y="13802"/>
                  <a:pt x="16" y="13829"/>
                  <a:pt x="36" y="13829"/>
                </a:cubicBezTo>
                <a:cubicBezTo>
                  <a:pt x="56" y="13829"/>
                  <a:pt x="72" y="13802"/>
                  <a:pt x="72" y="13769"/>
                </a:cubicBezTo>
                <a:cubicBezTo>
                  <a:pt x="72" y="13736"/>
                  <a:pt x="56" y="13709"/>
                  <a:pt x="36" y="13709"/>
                </a:cubicBezTo>
                <a:close/>
                <a:moveTo>
                  <a:pt x="14639" y="13769"/>
                </a:moveTo>
                <a:cubicBezTo>
                  <a:pt x="14619" y="13783"/>
                  <a:pt x="14602" y="13810"/>
                  <a:pt x="14602" y="13831"/>
                </a:cubicBezTo>
                <a:cubicBezTo>
                  <a:pt x="14602" y="13851"/>
                  <a:pt x="14619" y="13869"/>
                  <a:pt x="14639" y="13869"/>
                </a:cubicBezTo>
                <a:cubicBezTo>
                  <a:pt x="14659" y="13869"/>
                  <a:pt x="14675" y="13841"/>
                  <a:pt x="14675" y="13806"/>
                </a:cubicBezTo>
                <a:cubicBezTo>
                  <a:pt x="14675" y="13772"/>
                  <a:pt x="14659" y="13755"/>
                  <a:pt x="14639" y="13769"/>
                </a:cubicBezTo>
                <a:close/>
                <a:moveTo>
                  <a:pt x="13140" y="13789"/>
                </a:moveTo>
                <a:cubicBezTo>
                  <a:pt x="12996" y="13789"/>
                  <a:pt x="12887" y="13806"/>
                  <a:pt x="12887" y="13829"/>
                </a:cubicBezTo>
                <a:cubicBezTo>
                  <a:pt x="12887" y="13852"/>
                  <a:pt x="13003" y="13869"/>
                  <a:pt x="13163" y="13869"/>
                </a:cubicBezTo>
                <a:cubicBezTo>
                  <a:pt x="13337" y="13869"/>
                  <a:pt x="13430" y="13854"/>
                  <a:pt x="13416" y="13829"/>
                </a:cubicBezTo>
                <a:cubicBezTo>
                  <a:pt x="13404" y="13807"/>
                  <a:pt x="13280" y="13789"/>
                  <a:pt x="13140" y="13789"/>
                </a:cubicBezTo>
                <a:close/>
                <a:moveTo>
                  <a:pt x="14166" y="13789"/>
                </a:moveTo>
                <a:cubicBezTo>
                  <a:pt x="14027" y="13789"/>
                  <a:pt x="13903" y="13807"/>
                  <a:pt x="13891" y="13829"/>
                </a:cubicBezTo>
                <a:cubicBezTo>
                  <a:pt x="13876" y="13854"/>
                  <a:pt x="13969" y="13869"/>
                  <a:pt x="14144" y="13869"/>
                </a:cubicBezTo>
                <a:cubicBezTo>
                  <a:pt x="14304" y="13869"/>
                  <a:pt x="14420" y="13852"/>
                  <a:pt x="14420" y="13829"/>
                </a:cubicBezTo>
                <a:cubicBezTo>
                  <a:pt x="14420" y="13806"/>
                  <a:pt x="14311" y="13789"/>
                  <a:pt x="14166" y="13789"/>
                </a:cubicBezTo>
                <a:close/>
                <a:moveTo>
                  <a:pt x="13653" y="13793"/>
                </a:moveTo>
                <a:cubicBezTo>
                  <a:pt x="13640" y="13793"/>
                  <a:pt x="13627" y="13802"/>
                  <a:pt x="13610" y="13820"/>
                </a:cubicBezTo>
                <a:cubicBezTo>
                  <a:pt x="13576" y="13858"/>
                  <a:pt x="13585" y="13869"/>
                  <a:pt x="13653" y="13869"/>
                </a:cubicBezTo>
                <a:cubicBezTo>
                  <a:pt x="13721" y="13869"/>
                  <a:pt x="13731" y="13858"/>
                  <a:pt x="13697" y="13820"/>
                </a:cubicBezTo>
                <a:cubicBezTo>
                  <a:pt x="13680" y="13802"/>
                  <a:pt x="13667" y="13793"/>
                  <a:pt x="13653" y="13793"/>
                </a:cubicBezTo>
                <a:close/>
                <a:moveTo>
                  <a:pt x="36" y="14028"/>
                </a:moveTo>
                <a:cubicBezTo>
                  <a:pt x="15" y="14028"/>
                  <a:pt x="0" y="14154"/>
                  <a:pt x="0" y="14327"/>
                </a:cubicBezTo>
                <a:cubicBezTo>
                  <a:pt x="0" y="14500"/>
                  <a:pt x="15" y="14626"/>
                  <a:pt x="36" y="14626"/>
                </a:cubicBezTo>
                <a:cubicBezTo>
                  <a:pt x="58" y="14626"/>
                  <a:pt x="72" y="14500"/>
                  <a:pt x="72" y="14327"/>
                </a:cubicBezTo>
                <a:cubicBezTo>
                  <a:pt x="72" y="14154"/>
                  <a:pt x="58" y="14028"/>
                  <a:pt x="36" y="14028"/>
                </a:cubicBezTo>
                <a:close/>
                <a:moveTo>
                  <a:pt x="13708" y="14107"/>
                </a:moveTo>
                <a:cubicBezTo>
                  <a:pt x="12622" y="14107"/>
                  <a:pt x="12613" y="14110"/>
                  <a:pt x="12574" y="14452"/>
                </a:cubicBezTo>
                <a:cubicBezTo>
                  <a:pt x="12542" y="14734"/>
                  <a:pt x="12579" y="15294"/>
                  <a:pt x="12635" y="15368"/>
                </a:cubicBezTo>
                <a:cubicBezTo>
                  <a:pt x="12669" y="15412"/>
                  <a:pt x="12874" y="15423"/>
                  <a:pt x="13692" y="15423"/>
                </a:cubicBezTo>
                <a:cubicBezTo>
                  <a:pt x="14566" y="15423"/>
                  <a:pt x="14715" y="15414"/>
                  <a:pt x="14764" y="15360"/>
                </a:cubicBezTo>
                <a:cubicBezTo>
                  <a:pt x="14810" y="15310"/>
                  <a:pt x="14821" y="15199"/>
                  <a:pt x="14821" y="14793"/>
                </a:cubicBezTo>
                <a:cubicBezTo>
                  <a:pt x="14820" y="14515"/>
                  <a:pt x="14808" y="14267"/>
                  <a:pt x="14793" y="14243"/>
                </a:cubicBezTo>
                <a:cubicBezTo>
                  <a:pt x="14720" y="14124"/>
                  <a:pt x="14590" y="14107"/>
                  <a:pt x="13708" y="14107"/>
                </a:cubicBezTo>
                <a:close/>
                <a:moveTo>
                  <a:pt x="11718" y="14426"/>
                </a:moveTo>
                <a:cubicBezTo>
                  <a:pt x="11698" y="14426"/>
                  <a:pt x="11682" y="14463"/>
                  <a:pt x="11682" y="14507"/>
                </a:cubicBezTo>
                <a:cubicBezTo>
                  <a:pt x="11682" y="14550"/>
                  <a:pt x="11698" y="14586"/>
                  <a:pt x="11718" y="14586"/>
                </a:cubicBezTo>
                <a:cubicBezTo>
                  <a:pt x="11739" y="14586"/>
                  <a:pt x="11754" y="14550"/>
                  <a:pt x="11754" y="14507"/>
                </a:cubicBezTo>
                <a:cubicBezTo>
                  <a:pt x="11754" y="14463"/>
                  <a:pt x="11738" y="14426"/>
                  <a:pt x="11718" y="14426"/>
                </a:cubicBezTo>
                <a:close/>
                <a:moveTo>
                  <a:pt x="18034" y="14466"/>
                </a:moveTo>
                <a:cubicBezTo>
                  <a:pt x="18012" y="14466"/>
                  <a:pt x="17998" y="14593"/>
                  <a:pt x="17998" y="14766"/>
                </a:cubicBezTo>
                <a:cubicBezTo>
                  <a:pt x="17998" y="14938"/>
                  <a:pt x="18012" y="15064"/>
                  <a:pt x="18034" y="15064"/>
                </a:cubicBezTo>
                <a:cubicBezTo>
                  <a:pt x="18055" y="15064"/>
                  <a:pt x="18070" y="14938"/>
                  <a:pt x="18070" y="14766"/>
                </a:cubicBezTo>
                <a:cubicBezTo>
                  <a:pt x="18070" y="14593"/>
                  <a:pt x="18055" y="14466"/>
                  <a:pt x="18034" y="14466"/>
                </a:cubicBezTo>
                <a:close/>
                <a:moveTo>
                  <a:pt x="15296" y="14507"/>
                </a:moveTo>
                <a:lnTo>
                  <a:pt x="15296" y="14785"/>
                </a:lnTo>
                <a:cubicBezTo>
                  <a:pt x="15296" y="15007"/>
                  <a:pt x="15307" y="15064"/>
                  <a:pt x="15351" y="15064"/>
                </a:cubicBezTo>
                <a:cubicBezTo>
                  <a:pt x="15382" y="15064"/>
                  <a:pt x="15406" y="15029"/>
                  <a:pt x="15406" y="14982"/>
                </a:cubicBezTo>
                <a:cubicBezTo>
                  <a:pt x="15406" y="14927"/>
                  <a:pt x="15441" y="14887"/>
                  <a:pt x="15514" y="14859"/>
                </a:cubicBezTo>
                <a:cubicBezTo>
                  <a:pt x="15606" y="14824"/>
                  <a:pt x="15624" y="14796"/>
                  <a:pt x="15624" y="14686"/>
                </a:cubicBezTo>
                <a:cubicBezTo>
                  <a:pt x="15624" y="14543"/>
                  <a:pt x="15578" y="14507"/>
                  <a:pt x="15402" y="14507"/>
                </a:cubicBezTo>
                <a:lnTo>
                  <a:pt x="15296" y="14507"/>
                </a:lnTo>
                <a:close/>
                <a:moveTo>
                  <a:pt x="16538" y="14570"/>
                </a:moveTo>
                <a:cubicBezTo>
                  <a:pt x="16517" y="14568"/>
                  <a:pt x="16499" y="14588"/>
                  <a:pt x="16464" y="14626"/>
                </a:cubicBezTo>
                <a:cubicBezTo>
                  <a:pt x="16407" y="14688"/>
                  <a:pt x="16374" y="14696"/>
                  <a:pt x="16301" y="14665"/>
                </a:cubicBezTo>
                <a:cubicBezTo>
                  <a:pt x="16245" y="14642"/>
                  <a:pt x="16174" y="14642"/>
                  <a:pt x="16122" y="14664"/>
                </a:cubicBezTo>
                <a:cubicBezTo>
                  <a:pt x="16074" y="14683"/>
                  <a:pt x="16021" y="14685"/>
                  <a:pt x="16004" y="14667"/>
                </a:cubicBezTo>
                <a:cubicBezTo>
                  <a:pt x="15986" y="14649"/>
                  <a:pt x="15918" y="14643"/>
                  <a:pt x="15853" y="14654"/>
                </a:cubicBezTo>
                <a:cubicBezTo>
                  <a:pt x="15738" y="14674"/>
                  <a:pt x="15734" y="14680"/>
                  <a:pt x="15734" y="14869"/>
                </a:cubicBezTo>
                <a:cubicBezTo>
                  <a:pt x="15734" y="14976"/>
                  <a:pt x="15751" y="15064"/>
                  <a:pt x="15771" y="15064"/>
                </a:cubicBezTo>
                <a:cubicBezTo>
                  <a:pt x="15791" y="15064"/>
                  <a:pt x="15807" y="15023"/>
                  <a:pt x="15807" y="14972"/>
                </a:cubicBezTo>
                <a:cubicBezTo>
                  <a:pt x="15807" y="14922"/>
                  <a:pt x="15829" y="14847"/>
                  <a:pt x="15856" y="14807"/>
                </a:cubicBezTo>
                <a:cubicBezTo>
                  <a:pt x="15921" y="14710"/>
                  <a:pt x="16026" y="14753"/>
                  <a:pt x="16026" y="14876"/>
                </a:cubicBezTo>
                <a:cubicBezTo>
                  <a:pt x="16026" y="14998"/>
                  <a:pt x="16091" y="15064"/>
                  <a:pt x="16212" y="15064"/>
                </a:cubicBezTo>
                <a:cubicBezTo>
                  <a:pt x="16328" y="15064"/>
                  <a:pt x="16380" y="15004"/>
                  <a:pt x="16397" y="14853"/>
                </a:cubicBezTo>
                <a:cubicBezTo>
                  <a:pt x="16416" y="14679"/>
                  <a:pt x="16481" y="14707"/>
                  <a:pt x="16493" y="14895"/>
                </a:cubicBezTo>
                <a:cubicBezTo>
                  <a:pt x="16503" y="15042"/>
                  <a:pt x="16516" y="15064"/>
                  <a:pt x="16590" y="15064"/>
                </a:cubicBezTo>
                <a:cubicBezTo>
                  <a:pt x="16637" y="15064"/>
                  <a:pt x="16686" y="15035"/>
                  <a:pt x="16698" y="14999"/>
                </a:cubicBezTo>
                <a:cubicBezTo>
                  <a:pt x="16719" y="14939"/>
                  <a:pt x="16726" y="14939"/>
                  <a:pt x="16787" y="14999"/>
                </a:cubicBezTo>
                <a:cubicBezTo>
                  <a:pt x="16878" y="15088"/>
                  <a:pt x="16995" y="15081"/>
                  <a:pt x="17080" y="14981"/>
                </a:cubicBezTo>
                <a:lnTo>
                  <a:pt x="17151" y="14897"/>
                </a:lnTo>
                <a:lnTo>
                  <a:pt x="17192" y="14981"/>
                </a:lnTo>
                <a:cubicBezTo>
                  <a:pt x="17251" y="15099"/>
                  <a:pt x="17433" y="15096"/>
                  <a:pt x="17462" y="14976"/>
                </a:cubicBezTo>
                <a:lnTo>
                  <a:pt x="17484" y="14887"/>
                </a:lnTo>
                <a:lnTo>
                  <a:pt x="17559" y="14976"/>
                </a:lnTo>
                <a:cubicBezTo>
                  <a:pt x="17642" y="15073"/>
                  <a:pt x="17775" y="15091"/>
                  <a:pt x="17844" y="15016"/>
                </a:cubicBezTo>
                <a:cubicBezTo>
                  <a:pt x="17868" y="14990"/>
                  <a:pt x="17888" y="14910"/>
                  <a:pt x="17888" y="14838"/>
                </a:cubicBezTo>
                <a:cubicBezTo>
                  <a:pt x="17888" y="14677"/>
                  <a:pt x="17785" y="14602"/>
                  <a:pt x="17639" y="14657"/>
                </a:cubicBezTo>
                <a:cubicBezTo>
                  <a:pt x="17585" y="14677"/>
                  <a:pt x="17508" y="14680"/>
                  <a:pt x="17468" y="14663"/>
                </a:cubicBezTo>
                <a:cubicBezTo>
                  <a:pt x="17346" y="14610"/>
                  <a:pt x="17304" y="14621"/>
                  <a:pt x="17213" y="14728"/>
                </a:cubicBezTo>
                <a:cubicBezTo>
                  <a:pt x="17128" y="14828"/>
                  <a:pt x="17125" y="14828"/>
                  <a:pt x="17087" y="14751"/>
                </a:cubicBezTo>
                <a:cubicBezTo>
                  <a:pt x="17032" y="14638"/>
                  <a:pt x="16915" y="14608"/>
                  <a:pt x="16813" y="14680"/>
                </a:cubicBezTo>
                <a:cubicBezTo>
                  <a:pt x="16733" y="14738"/>
                  <a:pt x="16721" y="14735"/>
                  <a:pt x="16631" y="14645"/>
                </a:cubicBezTo>
                <a:cubicBezTo>
                  <a:pt x="16584" y="14597"/>
                  <a:pt x="16559" y="14573"/>
                  <a:pt x="16538" y="14570"/>
                </a:cubicBezTo>
                <a:close/>
                <a:moveTo>
                  <a:pt x="11718" y="14745"/>
                </a:moveTo>
                <a:cubicBezTo>
                  <a:pt x="11697" y="14745"/>
                  <a:pt x="11682" y="14871"/>
                  <a:pt x="11682" y="15044"/>
                </a:cubicBezTo>
                <a:cubicBezTo>
                  <a:pt x="11682" y="15217"/>
                  <a:pt x="11697" y="15343"/>
                  <a:pt x="11718" y="15343"/>
                </a:cubicBezTo>
                <a:cubicBezTo>
                  <a:pt x="11740" y="15343"/>
                  <a:pt x="11754" y="15217"/>
                  <a:pt x="11754" y="15044"/>
                </a:cubicBezTo>
                <a:cubicBezTo>
                  <a:pt x="11754" y="14871"/>
                  <a:pt x="11740" y="14745"/>
                  <a:pt x="11718" y="14745"/>
                </a:cubicBezTo>
                <a:close/>
                <a:moveTo>
                  <a:pt x="36" y="14785"/>
                </a:moveTo>
                <a:cubicBezTo>
                  <a:pt x="16" y="14785"/>
                  <a:pt x="0" y="14821"/>
                  <a:pt x="0" y="14865"/>
                </a:cubicBezTo>
                <a:cubicBezTo>
                  <a:pt x="0" y="14908"/>
                  <a:pt x="16" y="14945"/>
                  <a:pt x="36" y="14945"/>
                </a:cubicBezTo>
                <a:cubicBezTo>
                  <a:pt x="56" y="14945"/>
                  <a:pt x="72" y="14908"/>
                  <a:pt x="72" y="14865"/>
                </a:cubicBezTo>
                <a:cubicBezTo>
                  <a:pt x="72" y="14821"/>
                  <a:pt x="56" y="14785"/>
                  <a:pt x="36" y="14785"/>
                </a:cubicBezTo>
                <a:close/>
                <a:moveTo>
                  <a:pt x="36" y="15144"/>
                </a:moveTo>
                <a:cubicBezTo>
                  <a:pt x="16" y="15144"/>
                  <a:pt x="0" y="15263"/>
                  <a:pt x="0" y="15423"/>
                </a:cubicBezTo>
                <a:cubicBezTo>
                  <a:pt x="0" y="15582"/>
                  <a:pt x="16" y="15702"/>
                  <a:pt x="36" y="15702"/>
                </a:cubicBezTo>
                <a:cubicBezTo>
                  <a:pt x="57" y="15702"/>
                  <a:pt x="72" y="15582"/>
                  <a:pt x="72" y="15423"/>
                </a:cubicBezTo>
                <a:cubicBezTo>
                  <a:pt x="72" y="15263"/>
                  <a:pt x="57" y="15144"/>
                  <a:pt x="36" y="15144"/>
                </a:cubicBezTo>
                <a:close/>
                <a:moveTo>
                  <a:pt x="11718" y="15542"/>
                </a:moveTo>
                <a:cubicBezTo>
                  <a:pt x="11698" y="15542"/>
                  <a:pt x="11682" y="15569"/>
                  <a:pt x="11682" y="15602"/>
                </a:cubicBezTo>
                <a:cubicBezTo>
                  <a:pt x="11682" y="15635"/>
                  <a:pt x="11698" y="15662"/>
                  <a:pt x="11718" y="15662"/>
                </a:cubicBezTo>
                <a:cubicBezTo>
                  <a:pt x="11739" y="15662"/>
                  <a:pt x="11754" y="15635"/>
                  <a:pt x="11754" y="15602"/>
                </a:cubicBezTo>
                <a:cubicBezTo>
                  <a:pt x="11754" y="15569"/>
                  <a:pt x="11738" y="15542"/>
                  <a:pt x="11718" y="15542"/>
                </a:cubicBezTo>
                <a:close/>
                <a:moveTo>
                  <a:pt x="14343" y="15628"/>
                </a:moveTo>
                <a:cubicBezTo>
                  <a:pt x="14158" y="15627"/>
                  <a:pt x="13909" y="15627"/>
                  <a:pt x="13642" y="15630"/>
                </a:cubicBezTo>
                <a:cubicBezTo>
                  <a:pt x="12906" y="15639"/>
                  <a:pt x="12660" y="15655"/>
                  <a:pt x="12624" y="15694"/>
                </a:cubicBezTo>
                <a:cubicBezTo>
                  <a:pt x="12590" y="15731"/>
                  <a:pt x="12576" y="15892"/>
                  <a:pt x="12576" y="16265"/>
                </a:cubicBezTo>
                <a:cubicBezTo>
                  <a:pt x="12576" y="16763"/>
                  <a:pt x="12580" y="16788"/>
                  <a:pt x="12662" y="16861"/>
                </a:cubicBezTo>
                <a:cubicBezTo>
                  <a:pt x="12742" y="16932"/>
                  <a:pt x="12817" y="16937"/>
                  <a:pt x="13712" y="16937"/>
                </a:cubicBezTo>
                <a:cubicBezTo>
                  <a:pt x="14911" y="16937"/>
                  <a:pt x="14822" y="16991"/>
                  <a:pt x="14821" y="16270"/>
                </a:cubicBezTo>
                <a:cubicBezTo>
                  <a:pt x="14820" y="15806"/>
                  <a:pt x="14798" y="15651"/>
                  <a:pt x="14735" y="15657"/>
                </a:cubicBezTo>
                <a:cubicBezTo>
                  <a:pt x="14722" y="15659"/>
                  <a:pt x="14690" y="15650"/>
                  <a:pt x="14663" y="15639"/>
                </a:cubicBezTo>
                <a:cubicBezTo>
                  <a:pt x="14650" y="15633"/>
                  <a:pt x="14528" y="15630"/>
                  <a:pt x="14343" y="15628"/>
                </a:cubicBezTo>
                <a:close/>
                <a:moveTo>
                  <a:pt x="11718" y="15861"/>
                </a:moveTo>
                <a:cubicBezTo>
                  <a:pt x="11697" y="15861"/>
                  <a:pt x="11682" y="15988"/>
                  <a:pt x="11682" y="16160"/>
                </a:cubicBezTo>
                <a:cubicBezTo>
                  <a:pt x="11682" y="16333"/>
                  <a:pt x="11697" y="16459"/>
                  <a:pt x="11718" y="16459"/>
                </a:cubicBezTo>
                <a:cubicBezTo>
                  <a:pt x="11740" y="16459"/>
                  <a:pt x="11754" y="16333"/>
                  <a:pt x="11754" y="16160"/>
                </a:cubicBezTo>
                <a:cubicBezTo>
                  <a:pt x="11754" y="15988"/>
                  <a:pt x="11740" y="15861"/>
                  <a:pt x="11718" y="15861"/>
                </a:cubicBezTo>
                <a:close/>
                <a:moveTo>
                  <a:pt x="36" y="15901"/>
                </a:moveTo>
                <a:cubicBezTo>
                  <a:pt x="16" y="15901"/>
                  <a:pt x="0" y="15928"/>
                  <a:pt x="0" y="15961"/>
                </a:cubicBezTo>
                <a:cubicBezTo>
                  <a:pt x="0" y="15994"/>
                  <a:pt x="16" y="16021"/>
                  <a:pt x="36" y="16021"/>
                </a:cubicBezTo>
                <a:cubicBezTo>
                  <a:pt x="56" y="16021"/>
                  <a:pt x="72" y="15994"/>
                  <a:pt x="72" y="15961"/>
                </a:cubicBezTo>
                <a:cubicBezTo>
                  <a:pt x="72" y="15928"/>
                  <a:pt x="56" y="15901"/>
                  <a:pt x="36" y="15901"/>
                </a:cubicBezTo>
                <a:close/>
                <a:moveTo>
                  <a:pt x="17319" y="15941"/>
                </a:moveTo>
                <a:cubicBezTo>
                  <a:pt x="17285" y="15941"/>
                  <a:pt x="17274" y="15986"/>
                  <a:pt x="17282" y="16090"/>
                </a:cubicBezTo>
                <a:cubicBezTo>
                  <a:pt x="17289" y="16172"/>
                  <a:pt x="17296" y="16307"/>
                  <a:pt x="17299" y="16389"/>
                </a:cubicBezTo>
                <a:cubicBezTo>
                  <a:pt x="17301" y="16471"/>
                  <a:pt x="17320" y="16539"/>
                  <a:pt x="17341" y="16539"/>
                </a:cubicBezTo>
                <a:cubicBezTo>
                  <a:pt x="17363" y="16539"/>
                  <a:pt x="17376" y="16420"/>
                  <a:pt x="17373" y="16240"/>
                </a:cubicBezTo>
                <a:cubicBezTo>
                  <a:pt x="17369" y="16020"/>
                  <a:pt x="17355" y="15941"/>
                  <a:pt x="17319" y="15941"/>
                </a:cubicBezTo>
                <a:close/>
                <a:moveTo>
                  <a:pt x="15296" y="15981"/>
                </a:moveTo>
                <a:lnTo>
                  <a:pt x="15296" y="16265"/>
                </a:lnTo>
                <a:lnTo>
                  <a:pt x="15296" y="16549"/>
                </a:lnTo>
                <a:lnTo>
                  <a:pt x="15445" y="16528"/>
                </a:lnTo>
                <a:cubicBezTo>
                  <a:pt x="15527" y="16516"/>
                  <a:pt x="15625" y="16475"/>
                  <a:pt x="15664" y="16436"/>
                </a:cubicBezTo>
                <a:cubicBezTo>
                  <a:pt x="15732" y="16369"/>
                  <a:pt x="15738" y="16369"/>
                  <a:pt x="15809" y="16452"/>
                </a:cubicBezTo>
                <a:cubicBezTo>
                  <a:pt x="15896" y="16554"/>
                  <a:pt x="15979" y="16561"/>
                  <a:pt x="16091" y="16476"/>
                </a:cubicBezTo>
                <a:cubicBezTo>
                  <a:pt x="16165" y="16420"/>
                  <a:pt x="16175" y="16420"/>
                  <a:pt x="16195" y="16476"/>
                </a:cubicBezTo>
                <a:cubicBezTo>
                  <a:pt x="16239" y="16602"/>
                  <a:pt x="16313" y="16542"/>
                  <a:pt x="16325" y="16370"/>
                </a:cubicBezTo>
                <a:cubicBezTo>
                  <a:pt x="16333" y="16251"/>
                  <a:pt x="16352" y="16200"/>
                  <a:pt x="16391" y="16200"/>
                </a:cubicBezTo>
                <a:cubicBezTo>
                  <a:pt x="16429" y="16200"/>
                  <a:pt x="16449" y="16251"/>
                  <a:pt x="16457" y="16370"/>
                </a:cubicBezTo>
                <a:cubicBezTo>
                  <a:pt x="16470" y="16570"/>
                  <a:pt x="16537" y="16599"/>
                  <a:pt x="16537" y="16404"/>
                </a:cubicBezTo>
                <a:cubicBezTo>
                  <a:pt x="16537" y="16273"/>
                  <a:pt x="16610" y="16154"/>
                  <a:pt x="16659" y="16207"/>
                </a:cubicBezTo>
                <a:cubicBezTo>
                  <a:pt x="16672" y="16221"/>
                  <a:pt x="16683" y="16302"/>
                  <a:pt x="16683" y="16386"/>
                </a:cubicBezTo>
                <a:cubicBezTo>
                  <a:pt x="16683" y="16536"/>
                  <a:pt x="16755" y="16598"/>
                  <a:pt x="16812" y="16497"/>
                </a:cubicBezTo>
                <a:cubicBezTo>
                  <a:pt x="16827" y="16470"/>
                  <a:pt x="16851" y="16468"/>
                  <a:pt x="16878" y="16493"/>
                </a:cubicBezTo>
                <a:cubicBezTo>
                  <a:pt x="16901" y="16514"/>
                  <a:pt x="16982" y="16530"/>
                  <a:pt x="17057" y="16528"/>
                </a:cubicBezTo>
                <a:cubicBezTo>
                  <a:pt x="17192" y="16523"/>
                  <a:pt x="17194" y="16521"/>
                  <a:pt x="17194" y="16359"/>
                </a:cubicBezTo>
                <a:cubicBezTo>
                  <a:pt x="17194" y="16269"/>
                  <a:pt x="17175" y="16174"/>
                  <a:pt x="17150" y="16148"/>
                </a:cubicBezTo>
                <a:cubicBezTo>
                  <a:pt x="17097" y="16090"/>
                  <a:pt x="16951" y="16086"/>
                  <a:pt x="16920" y="16141"/>
                </a:cubicBezTo>
                <a:cubicBezTo>
                  <a:pt x="16908" y="16163"/>
                  <a:pt x="16930" y="16180"/>
                  <a:pt x="16971" y="16180"/>
                </a:cubicBezTo>
                <a:cubicBezTo>
                  <a:pt x="17048" y="16180"/>
                  <a:pt x="17105" y="16241"/>
                  <a:pt x="17058" y="16272"/>
                </a:cubicBezTo>
                <a:cubicBezTo>
                  <a:pt x="17043" y="16283"/>
                  <a:pt x="16980" y="16297"/>
                  <a:pt x="16920" y="16305"/>
                </a:cubicBezTo>
                <a:cubicBezTo>
                  <a:pt x="16830" y="16317"/>
                  <a:pt x="16809" y="16304"/>
                  <a:pt x="16799" y="16229"/>
                </a:cubicBezTo>
                <a:cubicBezTo>
                  <a:pt x="16786" y="16124"/>
                  <a:pt x="16807" y="16132"/>
                  <a:pt x="16475" y="16122"/>
                </a:cubicBezTo>
                <a:cubicBezTo>
                  <a:pt x="16278" y="16116"/>
                  <a:pt x="16207" y="16128"/>
                  <a:pt x="16192" y="16170"/>
                </a:cubicBezTo>
                <a:cubicBezTo>
                  <a:pt x="16176" y="16216"/>
                  <a:pt x="16159" y="16214"/>
                  <a:pt x="16091" y="16162"/>
                </a:cubicBezTo>
                <a:cubicBezTo>
                  <a:pt x="15982" y="16079"/>
                  <a:pt x="15892" y="16084"/>
                  <a:pt x="15819" y="16178"/>
                </a:cubicBezTo>
                <a:cubicBezTo>
                  <a:pt x="15748" y="16267"/>
                  <a:pt x="15698" y="16250"/>
                  <a:pt x="15698" y="16137"/>
                </a:cubicBezTo>
                <a:cubicBezTo>
                  <a:pt x="15698" y="16049"/>
                  <a:pt x="15570" y="15981"/>
                  <a:pt x="15403" y="15981"/>
                </a:cubicBezTo>
                <a:lnTo>
                  <a:pt x="15296" y="15981"/>
                </a:lnTo>
                <a:close/>
                <a:moveTo>
                  <a:pt x="17486" y="16112"/>
                </a:moveTo>
                <a:lnTo>
                  <a:pt x="17486" y="16325"/>
                </a:lnTo>
                <a:cubicBezTo>
                  <a:pt x="17486" y="16442"/>
                  <a:pt x="17503" y="16539"/>
                  <a:pt x="17523" y="16539"/>
                </a:cubicBezTo>
                <a:cubicBezTo>
                  <a:pt x="17543" y="16539"/>
                  <a:pt x="17559" y="16478"/>
                  <a:pt x="17559" y="16404"/>
                </a:cubicBezTo>
                <a:cubicBezTo>
                  <a:pt x="17559" y="16248"/>
                  <a:pt x="17632" y="16156"/>
                  <a:pt x="17699" y="16229"/>
                </a:cubicBezTo>
                <a:cubicBezTo>
                  <a:pt x="17722" y="16254"/>
                  <a:pt x="17741" y="16335"/>
                  <a:pt x="17741" y="16407"/>
                </a:cubicBezTo>
                <a:cubicBezTo>
                  <a:pt x="17741" y="16479"/>
                  <a:pt x="17758" y="16539"/>
                  <a:pt x="17778" y="16539"/>
                </a:cubicBezTo>
                <a:cubicBezTo>
                  <a:pt x="17820" y="16539"/>
                  <a:pt x="17829" y="16144"/>
                  <a:pt x="17788" y="16135"/>
                </a:cubicBezTo>
                <a:cubicBezTo>
                  <a:pt x="17773" y="16132"/>
                  <a:pt x="17699" y="16125"/>
                  <a:pt x="17623" y="16120"/>
                </a:cubicBezTo>
                <a:lnTo>
                  <a:pt x="17486" y="16112"/>
                </a:lnTo>
                <a:close/>
                <a:moveTo>
                  <a:pt x="36" y="16220"/>
                </a:moveTo>
                <a:cubicBezTo>
                  <a:pt x="15" y="16220"/>
                  <a:pt x="0" y="16347"/>
                  <a:pt x="0" y="16519"/>
                </a:cubicBezTo>
                <a:cubicBezTo>
                  <a:pt x="0" y="16692"/>
                  <a:pt x="15" y="16817"/>
                  <a:pt x="36" y="16817"/>
                </a:cubicBezTo>
                <a:cubicBezTo>
                  <a:pt x="58" y="16817"/>
                  <a:pt x="72" y="16692"/>
                  <a:pt x="72" y="16519"/>
                </a:cubicBezTo>
                <a:cubicBezTo>
                  <a:pt x="72" y="16347"/>
                  <a:pt x="58" y="16220"/>
                  <a:pt x="36" y="16220"/>
                </a:cubicBezTo>
                <a:close/>
                <a:moveTo>
                  <a:pt x="11718" y="16659"/>
                </a:moveTo>
                <a:cubicBezTo>
                  <a:pt x="11698" y="16659"/>
                  <a:pt x="11682" y="16685"/>
                  <a:pt x="11682" y="16718"/>
                </a:cubicBezTo>
                <a:cubicBezTo>
                  <a:pt x="11682" y="16751"/>
                  <a:pt x="11698" y="16778"/>
                  <a:pt x="11718" y="16778"/>
                </a:cubicBezTo>
                <a:cubicBezTo>
                  <a:pt x="11739" y="16778"/>
                  <a:pt x="11754" y="16751"/>
                  <a:pt x="11754" y="16718"/>
                </a:cubicBezTo>
                <a:cubicBezTo>
                  <a:pt x="11754" y="16685"/>
                  <a:pt x="11738" y="16659"/>
                  <a:pt x="11718" y="16659"/>
                </a:cubicBezTo>
                <a:close/>
                <a:moveTo>
                  <a:pt x="11718" y="16977"/>
                </a:moveTo>
                <a:cubicBezTo>
                  <a:pt x="11698" y="16977"/>
                  <a:pt x="11682" y="17096"/>
                  <a:pt x="11682" y="17256"/>
                </a:cubicBezTo>
                <a:cubicBezTo>
                  <a:pt x="11682" y="17415"/>
                  <a:pt x="11698" y="17535"/>
                  <a:pt x="11718" y="17535"/>
                </a:cubicBezTo>
                <a:cubicBezTo>
                  <a:pt x="11739" y="17535"/>
                  <a:pt x="11754" y="17415"/>
                  <a:pt x="11754" y="17256"/>
                </a:cubicBezTo>
                <a:cubicBezTo>
                  <a:pt x="11754" y="17096"/>
                  <a:pt x="11739" y="16977"/>
                  <a:pt x="11718" y="16977"/>
                </a:cubicBezTo>
                <a:close/>
                <a:moveTo>
                  <a:pt x="36" y="17017"/>
                </a:moveTo>
                <a:cubicBezTo>
                  <a:pt x="16" y="17017"/>
                  <a:pt x="0" y="17044"/>
                  <a:pt x="0" y="17076"/>
                </a:cubicBezTo>
                <a:cubicBezTo>
                  <a:pt x="0" y="17109"/>
                  <a:pt x="16" y="17136"/>
                  <a:pt x="36" y="17136"/>
                </a:cubicBezTo>
                <a:cubicBezTo>
                  <a:pt x="56" y="17136"/>
                  <a:pt x="72" y="17109"/>
                  <a:pt x="72" y="17076"/>
                </a:cubicBezTo>
                <a:cubicBezTo>
                  <a:pt x="72" y="17044"/>
                  <a:pt x="56" y="17017"/>
                  <a:pt x="36" y="17017"/>
                </a:cubicBezTo>
                <a:close/>
                <a:moveTo>
                  <a:pt x="13702" y="17097"/>
                </a:moveTo>
                <a:cubicBezTo>
                  <a:pt x="12540" y="17097"/>
                  <a:pt x="12559" y="17086"/>
                  <a:pt x="12559" y="17794"/>
                </a:cubicBezTo>
                <a:cubicBezTo>
                  <a:pt x="12558" y="18153"/>
                  <a:pt x="12612" y="18366"/>
                  <a:pt x="12715" y="18412"/>
                </a:cubicBezTo>
                <a:cubicBezTo>
                  <a:pt x="12759" y="18432"/>
                  <a:pt x="13216" y="18445"/>
                  <a:pt x="13731" y="18440"/>
                </a:cubicBezTo>
                <a:cubicBezTo>
                  <a:pt x="14905" y="18430"/>
                  <a:pt x="14821" y="18480"/>
                  <a:pt x="14821" y="17778"/>
                </a:cubicBezTo>
                <a:cubicBezTo>
                  <a:pt x="14820" y="17501"/>
                  <a:pt x="14808" y="17258"/>
                  <a:pt x="14793" y="17235"/>
                </a:cubicBezTo>
                <a:cubicBezTo>
                  <a:pt x="14716" y="17118"/>
                  <a:pt x="14545" y="17097"/>
                  <a:pt x="13702" y="17097"/>
                </a:cubicBezTo>
                <a:close/>
                <a:moveTo>
                  <a:pt x="36" y="17335"/>
                </a:moveTo>
                <a:cubicBezTo>
                  <a:pt x="-4" y="17335"/>
                  <a:pt x="-15" y="17863"/>
                  <a:pt x="24" y="17907"/>
                </a:cubicBezTo>
                <a:cubicBezTo>
                  <a:pt x="69" y="17956"/>
                  <a:pt x="72" y="17935"/>
                  <a:pt x="72" y="17634"/>
                </a:cubicBezTo>
                <a:cubicBezTo>
                  <a:pt x="72" y="17462"/>
                  <a:pt x="58" y="17335"/>
                  <a:pt x="36" y="17335"/>
                </a:cubicBezTo>
                <a:close/>
                <a:moveTo>
                  <a:pt x="17735" y="17449"/>
                </a:moveTo>
                <a:cubicBezTo>
                  <a:pt x="17722" y="17443"/>
                  <a:pt x="17708" y="17471"/>
                  <a:pt x="17698" y="17545"/>
                </a:cubicBezTo>
                <a:cubicBezTo>
                  <a:pt x="17690" y="17600"/>
                  <a:pt x="17665" y="17629"/>
                  <a:pt x="17632" y="17620"/>
                </a:cubicBezTo>
                <a:cubicBezTo>
                  <a:pt x="17573" y="17605"/>
                  <a:pt x="17484" y="17602"/>
                  <a:pt x="17341" y="17609"/>
                </a:cubicBezTo>
                <a:cubicBezTo>
                  <a:pt x="17290" y="17612"/>
                  <a:pt x="17216" y="17612"/>
                  <a:pt x="17176" y="17609"/>
                </a:cubicBezTo>
                <a:cubicBezTo>
                  <a:pt x="17112" y="17605"/>
                  <a:pt x="16922" y="17607"/>
                  <a:pt x="16385" y="17616"/>
                </a:cubicBezTo>
                <a:cubicBezTo>
                  <a:pt x="16298" y="17617"/>
                  <a:pt x="16239" y="17595"/>
                  <a:pt x="16218" y="17554"/>
                </a:cubicBezTo>
                <a:cubicBezTo>
                  <a:pt x="16188" y="17496"/>
                  <a:pt x="16180" y="17496"/>
                  <a:pt x="16137" y="17552"/>
                </a:cubicBezTo>
                <a:cubicBezTo>
                  <a:pt x="16111" y="17586"/>
                  <a:pt x="16060" y="17615"/>
                  <a:pt x="16023" y="17615"/>
                </a:cubicBezTo>
                <a:cubicBezTo>
                  <a:pt x="15987" y="17615"/>
                  <a:pt x="15946" y="17634"/>
                  <a:pt x="15932" y="17658"/>
                </a:cubicBezTo>
                <a:cubicBezTo>
                  <a:pt x="15915" y="17689"/>
                  <a:pt x="15897" y="17689"/>
                  <a:pt x="15868" y="17658"/>
                </a:cubicBezTo>
                <a:cubicBezTo>
                  <a:pt x="15846" y="17634"/>
                  <a:pt x="15797" y="17615"/>
                  <a:pt x="15758" y="17615"/>
                </a:cubicBezTo>
                <a:cubicBezTo>
                  <a:pt x="15688" y="17615"/>
                  <a:pt x="15688" y="17617"/>
                  <a:pt x="15753" y="17696"/>
                </a:cubicBezTo>
                <a:cubicBezTo>
                  <a:pt x="15818" y="17774"/>
                  <a:pt x="15818" y="17782"/>
                  <a:pt x="15757" y="17895"/>
                </a:cubicBezTo>
                <a:cubicBezTo>
                  <a:pt x="15705" y="17992"/>
                  <a:pt x="15703" y="18013"/>
                  <a:pt x="15746" y="18013"/>
                </a:cubicBezTo>
                <a:cubicBezTo>
                  <a:pt x="15775" y="18013"/>
                  <a:pt x="15819" y="17984"/>
                  <a:pt x="15846" y="17950"/>
                </a:cubicBezTo>
                <a:cubicBezTo>
                  <a:pt x="15887" y="17895"/>
                  <a:pt x="15899" y="17895"/>
                  <a:pt x="15932" y="17944"/>
                </a:cubicBezTo>
                <a:cubicBezTo>
                  <a:pt x="15962" y="17987"/>
                  <a:pt x="16070" y="18001"/>
                  <a:pt x="16380" y="18004"/>
                </a:cubicBezTo>
                <a:lnTo>
                  <a:pt x="16789" y="18007"/>
                </a:lnTo>
                <a:lnTo>
                  <a:pt x="16800" y="17861"/>
                </a:lnTo>
                <a:cubicBezTo>
                  <a:pt x="16816" y="17657"/>
                  <a:pt x="16917" y="17659"/>
                  <a:pt x="16932" y="17864"/>
                </a:cubicBezTo>
                <a:cubicBezTo>
                  <a:pt x="16946" y="18050"/>
                  <a:pt x="17012" y="18062"/>
                  <a:pt x="17012" y="17878"/>
                </a:cubicBezTo>
                <a:cubicBezTo>
                  <a:pt x="17012" y="17722"/>
                  <a:pt x="17085" y="17631"/>
                  <a:pt x="17151" y="17704"/>
                </a:cubicBezTo>
                <a:cubicBezTo>
                  <a:pt x="17175" y="17729"/>
                  <a:pt x="17194" y="17807"/>
                  <a:pt x="17194" y="17877"/>
                </a:cubicBezTo>
                <a:lnTo>
                  <a:pt x="17194" y="18002"/>
                </a:lnTo>
                <a:lnTo>
                  <a:pt x="17486" y="18006"/>
                </a:lnTo>
                <a:lnTo>
                  <a:pt x="17778" y="18009"/>
                </a:lnTo>
                <a:lnTo>
                  <a:pt x="17778" y="17733"/>
                </a:lnTo>
                <a:cubicBezTo>
                  <a:pt x="17778" y="17570"/>
                  <a:pt x="17758" y="17460"/>
                  <a:pt x="17735" y="17449"/>
                </a:cubicBezTo>
                <a:close/>
                <a:moveTo>
                  <a:pt x="15296" y="17455"/>
                </a:moveTo>
                <a:lnTo>
                  <a:pt x="15296" y="17735"/>
                </a:lnTo>
                <a:lnTo>
                  <a:pt x="15296" y="18013"/>
                </a:lnTo>
                <a:lnTo>
                  <a:pt x="15442" y="18013"/>
                </a:lnTo>
                <a:cubicBezTo>
                  <a:pt x="15596" y="18013"/>
                  <a:pt x="15645" y="17948"/>
                  <a:pt x="15506" y="17926"/>
                </a:cubicBezTo>
                <a:cubicBezTo>
                  <a:pt x="15461" y="17919"/>
                  <a:pt x="15424" y="17887"/>
                  <a:pt x="15424" y="17854"/>
                </a:cubicBezTo>
                <a:cubicBezTo>
                  <a:pt x="15424" y="17821"/>
                  <a:pt x="15461" y="17788"/>
                  <a:pt x="15506" y="17781"/>
                </a:cubicBezTo>
                <a:cubicBezTo>
                  <a:pt x="15551" y="17774"/>
                  <a:pt x="15588" y="17753"/>
                  <a:pt x="15588" y="17735"/>
                </a:cubicBezTo>
                <a:cubicBezTo>
                  <a:pt x="15588" y="17716"/>
                  <a:pt x="15551" y="17694"/>
                  <a:pt x="15506" y="17687"/>
                </a:cubicBezTo>
                <a:cubicBezTo>
                  <a:pt x="15461" y="17680"/>
                  <a:pt x="15424" y="17648"/>
                  <a:pt x="15424" y="17615"/>
                </a:cubicBezTo>
                <a:cubicBezTo>
                  <a:pt x="15424" y="17582"/>
                  <a:pt x="15461" y="17549"/>
                  <a:pt x="15506" y="17542"/>
                </a:cubicBezTo>
                <a:cubicBezTo>
                  <a:pt x="15645" y="17520"/>
                  <a:pt x="15596" y="17455"/>
                  <a:pt x="15442" y="17455"/>
                </a:cubicBezTo>
                <a:lnTo>
                  <a:pt x="15296" y="17455"/>
                </a:lnTo>
                <a:close/>
                <a:moveTo>
                  <a:pt x="11718" y="17735"/>
                </a:moveTo>
                <a:cubicBezTo>
                  <a:pt x="11698" y="17735"/>
                  <a:pt x="11682" y="17772"/>
                  <a:pt x="11682" y="17817"/>
                </a:cubicBezTo>
                <a:cubicBezTo>
                  <a:pt x="11682" y="17862"/>
                  <a:pt x="11698" y="17887"/>
                  <a:pt x="11718" y="17874"/>
                </a:cubicBezTo>
                <a:cubicBezTo>
                  <a:pt x="11739" y="17860"/>
                  <a:pt x="11754" y="17823"/>
                  <a:pt x="11754" y="17792"/>
                </a:cubicBezTo>
                <a:cubicBezTo>
                  <a:pt x="11754" y="17760"/>
                  <a:pt x="11738" y="17735"/>
                  <a:pt x="11718" y="17735"/>
                </a:cubicBezTo>
                <a:close/>
                <a:moveTo>
                  <a:pt x="11718" y="18053"/>
                </a:moveTo>
                <a:cubicBezTo>
                  <a:pt x="11697" y="18053"/>
                  <a:pt x="11682" y="18180"/>
                  <a:pt x="11682" y="18352"/>
                </a:cubicBezTo>
                <a:cubicBezTo>
                  <a:pt x="11682" y="18525"/>
                  <a:pt x="11697" y="18651"/>
                  <a:pt x="11718" y="18651"/>
                </a:cubicBezTo>
                <a:cubicBezTo>
                  <a:pt x="11740" y="18651"/>
                  <a:pt x="11754" y="18525"/>
                  <a:pt x="11754" y="18352"/>
                </a:cubicBezTo>
                <a:cubicBezTo>
                  <a:pt x="11754" y="18180"/>
                  <a:pt x="11740" y="18053"/>
                  <a:pt x="11718" y="18053"/>
                </a:cubicBezTo>
                <a:close/>
                <a:moveTo>
                  <a:pt x="36" y="18093"/>
                </a:moveTo>
                <a:cubicBezTo>
                  <a:pt x="16" y="18093"/>
                  <a:pt x="0" y="18129"/>
                  <a:pt x="0" y="18173"/>
                </a:cubicBezTo>
                <a:cubicBezTo>
                  <a:pt x="0" y="18217"/>
                  <a:pt x="16" y="18252"/>
                  <a:pt x="36" y="18252"/>
                </a:cubicBezTo>
                <a:cubicBezTo>
                  <a:pt x="56" y="18252"/>
                  <a:pt x="72" y="18217"/>
                  <a:pt x="72" y="18173"/>
                </a:cubicBezTo>
                <a:cubicBezTo>
                  <a:pt x="72" y="18129"/>
                  <a:pt x="56" y="18093"/>
                  <a:pt x="36" y="18093"/>
                </a:cubicBezTo>
                <a:close/>
                <a:moveTo>
                  <a:pt x="8962" y="18411"/>
                </a:moveTo>
                <a:cubicBezTo>
                  <a:pt x="8919" y="18411"/>
                  <a:pt x="8907" y="18469"/>
                  <a:pt x="8907" y="18691"/>
                </a:cubicBezTo>
                <a:cubicBezTo>
                  <a:pt x="8907" y="18912"/>
                  <a:pt x="8919" y="18969"/>
                  <a:pt x="8962" y="18969"/>
                </a:cubicBezTo>
                <a:cubicBezTo>
                  <a:pt x="9006" y="18969"/>
                  <a:pt x="9017" y="18912"/>
                  <a:pt x="9017" y="18691"/>
                </a:cubicBezTo>
                <a:cubicBezTo>
                  <a:pt x="9017" y="18469"/>
                  <a:pt x="9006" y="18411"/>
                  <a:pt x="8962" y="18411"/>
                </a:cubicBezTo>
                <a:close/>
                <a:moveTo>
                  <a:pt x="36" y="18432"/>
                </a:moveTo>
                <a:cubicBezTo>
                  <a:pt x="16" y="18445"/>
                  <a:pt x="0" y="18581"/>
                  <a:pt x="0" y="18733"/>
                </a:cubicBezTo>
                <a:cubicBezTo>
                  <a:pt x="0" y="18891"/>
                  <a:pt x="16" y="19010"/>
                  <a:pt x="36" y="19010"/>
                </a:cubicBezTo>
                <a:cubicBezTo>
                  <a:pt x="58" y="19010"/>
                  <a:pt x="72" y="18883"/>
                  <a:pt x="72" y="18709"/>
                </a:cubicBezTo>
                <a:cubicBezTo>
                  <a:pt x="72" y="18518"/>
                  <a:pt x="60" y="18416"/>
                  <a:pt x="36" y="18432"/>
                </a:cubicBezTo>
                <a:close/>
                <a:moveTo>
                  <a:pt x="6279" y="18452"/>
                </a:moveTo>
                <a:lnTo>
                  <a:pt x="6279" y="18710"/>
                </a:lnTo>
                <a:lnTo>
                  <a:pt x="6279" y="18969"/>
                </a:lnTo>
                <a:lnTo>
                  <a:pt x="6490" y="18969"/>
                </a:lnTo>
                <a:cubicBezTo>
                  <a:pt x="6607" y="18969"/>
                  <a:pt x="6721" y="18949"/>
                  <a:pt x="6745" y="18924"/>
                </a:cubicBezTo>
                <a:cubicBezTo>
                  <a:pt x="6777" y="18889"/>
                  <a:pt x="6801" y="18890"/>
                  <a:pt x="6846" y="18931"/>
                </a:cubicBezTo>
                <a:cubicBezTo>
                  <a:pt x="6892" y="18973"/>
                  <a:pt x="6920" y="18975"/>
                  <a:pt x="6973" y="18939"/>
                </a:cubicBezTo>
                <a:cubicBezTo>
                  <a:pt x="7017" y="18909"/>
                  <a:pt x="7050" y="18906"/>
                  <a:pt x="7064" y="18931"/>
                </a:cubicBezTo>
                <a:cubicBezTo>
                  <a:pt x="7094" y="18984"/>
                  <a:pt x="7255" y="18980"/>
                  <a:pt x="7285" y="18926"/>
                </a:cubicBezTo>
                <a:cubicBezTo>
                  <a:pt x="7303" y="18895"/>
                  <a:pt x="7320" y="18895"/>
                  <a:pt x="7348" y="18926"/>
                </a:cubicBezTo>
                <a:cubicBezTo>
                  <a:pt x="7370" y="18950"/>
                  <a:pt x="7442" y="18969"/>
                  <a:pt x="7507" y="18969"/>
                </a:cubicBezTo>
                <a:cubicBezTo>
                  <a:pt x="7597" y="18969"/>
                  <a:pt x="7627" y="18950"/>
                  <a:pt x="7636" y="18888"/>
                </a:cubicBezTo>
                <a:cubicBezTo>
                  <a:pt x="7643" y="18843"/>
                  <a:pt x="7664" y="18807"/>
                  <a:pt x="7684" y="18807"/>
                </a:cubicBezTo>
                <a:cubicBezTo>
                  <a:pt x="7704" y="18807"/>
                  <a:pt x="7726" y="18843"/>
                  <a:pt x="7732" y="18888"/>
                </a:cubicBezTo>
                <a:cubicBezTo>
                  <a:pt x="7748" y="19000"/>
                  <a:pt x="7812" y="18991"/>
                  <a:pt x="7812" y="18878"/>
                </a:cubicBezTo>
                <a:cubicBezTo>
                  <a:pt x="7812" y="18748"/>
                  <a:pt x="7898" y="18632"/>
                  <a:pt x="7971" y="18663"/>
                </a:cubicBezTo>
                <a:cubicBezTo>
                  <a:pt x="8011" y="18680"/>
                  <a:pt x="8031" y="18735"/>
                  <a:pt x="8031" y="18829"/>
                </a:cubicBezTo>
                <a:cubicBezTo>
                  <a:pt x="8031" y="19029"/>
                  <a:pt x="8132" y="19021"/>
                  <a:pt x="8148" y="18820"/>
                </a:cubicBezTo>
                <a:cubicBezTo>
                  <a:pt x="8163" y="18615"/>
                  <a:pt x="8264" y="18613"/>
                  <a:pt x="8280" y="18817"/>
                </a:cubicBezTo>
                <a:lnTo>
                  <a:pt x="8291" y="18964"/>
                </a:lnTo>
                <a:lnTo>
                  <a:pt x="8546" y="18961"/>
                </a:lnTo>
                <a:lnTo>
                  <a:pt x="8801" y="18959"/>
                </a:lnTo>
                <a:lnTo>
                  <a:pt x="8790" y="18775"/>
                </a:lnTo>
                <a:cubicBezTo>
                  <a:pt x="8779" y="18594"/>
                  <a:pt x="8778" y="18591"/>
                  <a:pt x="8643" y="18579"/>
                </a:cubicBezTo>
                <a:cubicBezTo>
                  <a:pt x="8504" y="18566"/>
                  <a:pt x="8472" y="18598"/>
                  <a:pt x="8546" y="18679"/>
                </a:cubicBezTo>
                <a:cubicBezTo>
                  <a:pt x="8575" y="18711"/>
                  <a:pt x="8566" y="18735"/>
                  <a:pt x="8509" y="18768"/>
                </a:cubicBezTo>
                <a:cubicBezTo>
                  <a:pt x="8446" y="18805"/>
                  <a:pt x="8428" y="18802"/>
                  <a:pt x="8414" y="18753"/>
                </a:cubicBezTo>
                <a:cubicBezTo>
                  <a:pt x="8404" y="18719"/>
                  <a:pt x="8388" y="18664"/>
                  <a:pt x="8379" y="18631"/>
                </a:cubicBezTo>
                <a:cubicBezTo>
                  <a:pt x="8365" y="18584"/>
                  <a:pt x="8296" y="18571"/>
                  <a:pt x="8055" y="18571"/>
                </a:cubicBezTo>
                <a:cubicBezTo>
                  <a:pt x="7768" y="18571"/>
                  <a:pt x="7746" y="18577"/>
                  <a:pt x="7724" y="18661"/>
                </a:cubicBezTo>
                <a:lnTo>
                  <a:pt x="7700" y="18751"/>
                </a:lnTo>
                <a:lnTo>
                  <a:pt x="7642" y="18661"/>
                </a:lnTo>
                <a:cubicBezTo>
                  <a:pt x="7582" y="18567"/>
                  <a:pt x="7398" y="18535"/>
                  <a:pt x="7355" y="18611"/>
                </a:cubicBezTo>
                <a:cubicBezTo>
                  <a:pt x="7341" y="18636"/>
                  <a:pt x="7290" y="18620"/>
                  <a:pt x="7223" y="18567"/>
                </a:cubicBezTo>
                <a:cubicBezTo>
                  <a:pt x="7141" y="18504"/>
                  <a:pt x="7102" y="18493"/>
                  <a:pt x="7072" y="18526"/>
                </a:cubicBezTo>
                <a:cubicBezTo>
                  <a:pt x="7049" y="18551"/>
                  <a:pt x="6997" y="18571"/>
                  <a:pt x="6954" y="18571"/>
                </a:cubicBezTo>
                <a:cubicBezTo>
                  <a:pt x="6912" y="18571"/>
                  <a:pt x="6858" y="18593"/>
                  <a:pt x="6834" y="18619"/>
                </a:cubicBezTo>
                <a:cubicBezTo>
                  <a:pt x="6800" y="18656"/>
                  <a:pt x="6780" y="18656"/>
                  <a:pt x="6746" y="18619"/>
                </a:cubicBezTo>
                <a:cubicBezTo>
                  <a:pt x="6722" y="18593"/>
                  <a:pt x="6672" y="18571"/>
                  <a:pt x="6635" y="18571"/>
                </a:cubicBezTo>
                <a:cubicBezTo>
                  <a:pt x="6598" y="18571"/>
                  <a:pt x="6559" y="18544"/>
                  <a:pt x="6548" y="18511"/>
                </a:cubicBezTo>
                <a:cubicBezTo>
                  <a:pt x="6535" y="18474"/>
                  <a:pt x="6479" y="18452"/>
                  <a:pt x="6403" y="18452"/>
                </a:cubicBezTo>
                <a:lnTo>
                  <a:pt x="6279" y="18452"/>
                </a:lnTo>
                <a:close/>
                <a:moveTo>
                  <a:pt x="13705" y="18651"/>
                </a:moveTo>
                <a:cubicBezTo>
                  <a:pt x="12639" y="18651"/>
                  <a:pt x="12612" y="18659"/>
                  <a:pt x="12574" y="18993"/>
                </a:cubicBezTo>
                <a:cubicBezTo>
                  <a:pt x="12560" y="19119"/>
                  <a:pt x="12558" y="19367"/>
                  <a:pt x="12571" y="19544"/>
                </a:cubicBezTo>
                <a:cubicBezTo>
                  <a:pt x="12589" y="19807"/>
                  <a:pt x="12607" y="19879"/>
                  <a:pt x="12671" y="19936"/>
                </a:cubicBezTo>
                <a:cubicBezTo>
                  <a:pt x="12741" y="19999"/>
                  <a:pt x="12848" y="20006"/>
                  <a:pt x="13712" y="20006"/>
                </a:cubicBezTo>
                <a:cubicBezTo>
                  <a:pt x="14911" y="20006"/>
                  <a:pt x="14822" y="20060"/>
                  <a:pt x="14821" y="19339"/>
                </a:cubicBezTo>
                <a:cubicBezTo>
                  <a:pt x="14820" y="19059"/>
                  <a:pt x="14808" y="18812"/>
                  <a:pt x="14793" y="18790"/>
                </a:cubicBezTo>
                <a:cubicBezTo>
                  <a:pt x="14716" y="18673"/>
                  <a:pt x="14545" y="18651"/>
                  <a:pt x="13705" y="18651"/>
                </a:cubicBezTo>
                <a:close/>
                <a:moveTo>
                  <a:pt x="11718" y="18850"/>
                </a:moveTo>
                <a:cubicBezTo>
                  <a:pt x="11698" y="18850"/>
                  <a:pt x="11682" y="18877"/>
                  <a:pt x="11682" y="18910"/>
                </a:cubicBezTo>
                <a:cubicBezTo>
                  <a:pt x="11682" y="18942"/>
                  <a:pt x="11698" y="18969"/>
                  <a:pt x="11718" y="18969"/>
                </a:cubicBezTo>
                <a:cubicBezTo>
                  <a:pt x="11739" y="18969"/>
                  <a:pt x="11754" y="18942"/>
                  <a:pt x="11754" y="18910"/>
                </a:cubicBezTo>
                <a:cubicBezTo>
                  <a:pt x="11754" y="18877"/>
                  <a:pt x="11738" y="18850"/>
                  <a:pt x="11718" y="18850"/>
                </a:cubicBezTo>
                <a:close/>
                <a:moveTo>
                  <a:pt x="16852" y="18982"/>
                </a:moveTo>
                <a:cubicBezTo>
                  <a:pt x="16830" y="18990"/>
                  <a:pt x="16810" y="19031"/>
                  <a:pt x="16810" y="19073"/>
                </a:cubicBezTo>
                <a:cubicBezTo>
                  <a:pt x="16810" y="19142"/>
                  <a:pt x="16782" y="19149"/>
                  <a:pt x="16493" y="19149"/>
                </a:cubicBezTo>
                <a:cubicBezTo>
                  <a:pt x="16297" y="19149"/>
                  <a:pt x="16159" y="19167"/>
                  <a:pt x="16132" y="19197"/>
                </a:cubicBezTo>
                <a:cubicBezTo>
                  <a:pt x="16099" y="19233"/>
                  <a:pt x="16069" y="19229"/>
                  <a:pt x="16001" y="19181"/>
                </a:cubicBezTo>
                <a:cubicBezTo>
                  <a:pt x="15929" y="19129"/>
                  <a:pt x="15896" y="19127"/>
                  <a:pt x="15818" y="19166"/>
                </a:cubicBezTo>
                <a:cubicBezTo>
                  <a:pt x="15732" y="19208"/>
                  <a:pt x="15712" y="19202"/>
                  <a:pt x="15635" y="19112"/>
                </a:cubicBezTo>
                <a:cubicBezTo>
                  <a:pt x="15575" y="19040"/>
                  <a:pt x="15511" y="19010"/>
                  <a:pt x="15422" y="19010"/>
                </a:cubicBezTo>
                <a:lnTo>
                  <a:pt x="15296" y="19010"/>
                </a:lnTo>
                <a:lnTo>
                  <a:pt x="15296" y="19288"/>
                </a:lnTo>
                <a:cubicBezTo>
                  <a:pt x="15296" y="19504"/>
                  <a:pt x="15308" y="19568"/>
                  <a:pt x="15348" y="19568"/>
                </a:cubicBezTo>
                <a:cubicBezTo>
                  <a:pt x="15377" y="19568"/>
                  <a:pt x="15405" y="19530"/>
                  <a:pt x="15412" y="19484"/>
                </a:cubicBezTo>
                <a:cubicBezTo>
                  <a:pt x="15419" y="19434"/>
                  <a:pt x="15472" y="19379"/>
                  <a:pt x="15544" y="19346"/>
                </a:cubicBezTo>
                <a:cubicBezTo>
                  <a:pt x="15660" y="19293"/>
                  <a:pt x="15665" y="19295"/>
                  <a:pt x="15707" y="19399"/>
                </a:cubicBezTo>
                <a:cubicBezTo>
                  <a:pt x="15762" y="19537"/>
                  <a:pt x="15801" y="19566"/>
                  <a:pt x="15926" y="19567"/>
                </a:cubicBezTo>
                <a:cubicBezTo>
                  <a:pt x="16052" y="19568"/>
                  <a:pt x="16058" y="19498"/>
                  <a:pt x="15933" y="19481"/>
                </a:cubicBezTo>
                <a:cubicBezTo>
                  <a:pt x="15790" y="19461"/>
                  <a:pt x="15827" y="19388"/>
                  <a:pt x="15980" y="19388"/>
                </a:cubicBezTo>
                <a:cubicBezTo>
                  <a:pt x="16095" y="19388"/>
                  <a:pt x="16119" y="19403"/>
                  <a:pt x="16129" y="19478"/>
                </a:cubicBezTo>
                <a:cubicBezTo>
                  <a:pt x="16148" y="19628"/>
                  <a:pt x="16239" y="19584"/>
                  <a:pt x="16252" y="19418"/>
                </a:cubicBezTo>
                <a:cubicBezTo>
                  <a:pt x="16261" y="19300"/>
                  <a:pt x="16280" y="19266"/>
                  <a:pt x="16343" y="19256"/>
                </a:cubicBezTo>
                <a:cubicBezTo>
                  <a:pt x="16431" y="19243"/>
                  <a:pt x="16530" y="19384"/>
                  <a:pt x="16464" y="19428"/>
                </a:cubicBezTo>
                <a:cubicBezTo>
                  <a:pt x="16444" y="19442"/>
                  <a:pt x="16428" y="19478"/>
                  <a:pt x="16428" y="19510"/>
                </a:cubicBezTo>
                <a:cubicBezTo>
                  <a:pt x="16428" y="19577"/>
                  <a:pt x="16581" y="19588"/>
                  <a:pt x="16684" y="19527"/>
                </a:cubicBezTo>
                <a:cubicBezTo>
                  <a:pt x="16729" y="19501"/>
                  <a:pt x="16759" y="19501"/>
                  <a:pt x="16774" y="19527"/>
                </a:cubicBezTo>
                <a:cubicBezTo>
                  <a:pt x="16787" y="19549"/>
                  <a:pt x="16821" y="19568"/>
                  <a:pt x="16851" y="19568"/>
                </a:cubicBezTo>
                <a:cubicBezTo>
                  <a:pt x="16893" y="19568"/>
                  <a:pt x="16903" y="19506"/>
                  <a:pt x="16899" y="19267"/>
                </a:cubicBezTo>
                <a:cubicBezTo>
                  <a:pt x="16895" y="19064"/>
                  <a:pt x="16880" y="18971"/>
                  <a:pt x="16852" y="18982"/>
                </a:cubicBezTo>
                <a:close/>
                <a:moveTo>
                  <a:pt x="17422" y="19078"/>
                </a:moveTo>
                <a:cubicBezTo>
                  <a:pt x="17403" y="19082"/>
                  <a:pt x="17385" y="19098"/>
                  <a:pt x="17360" y="19127"/>
                </a:cubicBezTo>
                <a:cubicBezTo>
                  <a:pt x="17320" y="19176"/>
                  <a:pt x="17312" y="19210"/>
                  <a:pt x="17338" y="19227"/>
                </a:cubicBezTo>
                <a:cubicBezTo>
                  <a:pt x="17359" y="19242"/>
                  <a:pt x="17377" y="19312"/>
                  <a:pt x="17377" y="19384"/>
                </a:cubicBezTo>
                <a:cubicBezTo>
                  <a:pt x="17377" y="19455"/>
                  <a:pt x="17388" y="19526"/>
                  <a:pt x="17401" y="19541"/>
                </a:cubicBezTo>
                <a:cubicBezTo>
                  <a:pt x="17454" y="19598"/>
                  <a:pt x="17552" y="19563"/>
                  <a:pt x="17572" y="19479"/>
                </a:cubicBezTo>
                <a:lnTo>
                  <a:pt x="17593" y="19390"/>
                </a:lnTo>
                <a:lnTo>
                  <a:pt x="17669" y="19479"/>
                </a:lnTo>
                <a:cubicBezTo>
                  <a:pt x="17714" y="19532"/>
                  <a:pt x="17788" y="19568"/>
                  <a:pt x="17853" y="19568"/>
                </a:cubicBezTo>
                <a:cubicBezTo>
                  <a:pt x="17985" y="19568"/>
                  <a:pt x="17997" y="19498"/>
                  <a:pt x="17868" y="19481"/>
                </a:cubicBezTo>
                <a:cubicBezTo>
                  <a:pt x="17817" y="19474"/>
                  <a:pt x="17776" y="19450"/>
                  <a:pt x="17776" y="19428"/>
                </a:cubicBezTo>
                <a:cubicBezTo>
                  <a:pt x="17776" y="19406"/>
                  <a:pt x="17817" y="19382"/>
                  <a:pt x="17868" y="19375"/>
                </a:cubicBezTo>
                <a:cubicBezTo>
                  <a:pt x="17937" y="19366"/>
                  <a:pt x="17961" y="19340"/>
                  <a:pt x="17961" y="19270"/>
                </a:cubicBezTo>
                <a:cubicBezTo>
                  <a:pt x="17961" y="19112"/>
                  <a:pt x="17786" y="19080"/>
                  <a:pt x="17669" y="19218"/>
                </a:cubicBezTo>
                <a:cubicBezTo>
                  <a:pt x="17594" y="19306"/>
                  <a:pt x="17593" y="19305"/>
                  <a:pt x="17574" y="19226"/>
                </a:cubicBezTo>
                <a:cubicBezTo>
                  <a:pt x="17563" y="19181"/>
                  <a:pt x="17525" y="19124"/>
                  <a:pt x="17488" y="19099"/>
                </a:cubicBezTo>
                <a:cubicBezTo>
                  <a:pt x="17461" y="19081"/>
                  <a:pt x="17441" y="19074"/>
                  <a:pt x="17422" y="19078"/>
                </a:cubicBezTo>
                <a:close/>
                <a:moveTo>
                  <a:pt x="18711" y="19131"/>
                </a:moveTo>
                <a:cubicBezTo>
                  <a:pt x="18615" y="19116"/>
                  <a:pt x="18508" y="19217"/>
                  <a:pt x="18508" y="19363"/>
                </a:cubicBezTo>
                <a:cubicBezTo>
                  <a:pt x="18508" y="19423"/>
                  <a:pt x="18528" y="19494"/>
                  <a:pt x="18553" y="19520"/>
                </a:cubicBezTo>
                <a:cubicBezTo>
                  <a:pt x="18617" y="19591"/>
                  <a:pt x="18789" y="19579"/>
                  <a:pt x="18815" y="19502"/>
                </a:cubicBezTo>
                <a:cubicBezTo>
                  <a:pt x="18837" y="19442"/>
                  <a:pt x="18843" y="19442"/>
                  <a:pt x="18905" y="19502"/>
                </a:cubicBezTo>
                <a:cubicBezTo>
                  <a:pt x="18976" y="19573"/>
                  <a:pt x="19148" y="19590"/>
                  <a:pt x="19182" y="19530"/>
                </a:cubicBezTo>
                <a:cubicBezTo>
                  <a:pt x="19194" y="19510"/>
                  <a:pt x="19161" y="19488"/>
                  <a:pt x="19110" y="19481"/>
                </a:cubicBezTo>
                <a:cubicBezTo>
                  <a:pt x="18990" y="19464"/>
                  <a:pt x="18989" y="19391"/>
                  <a:pt x="19109" y="19375"/>
                </a:cubicBezTo>
                <a:cubicBezTo>
                  <a:pt x="19232" y="19358"/>
                  <a:pt x="19233" y="19223"/>
                  <a:pt x="19112" y="19163"/>
                </a:cubicBezTo>
                <a:cubicBezTo>
                  <a:pt x="19040" y="19127"/>
                  <a:pt x="19004" y="19131"/>
                  <a:pt x="18933" y="19182"/>
                </a:cubicBezTo>
                <a:cubicBezTo>
                  <a:pt x="18855" y="19238"/>
                  <a:pt x="18838" y="19238"/>
                  <a:pt x="18799" y="19187"/>
                </a:cubicBezTo>
                <a:cubicBezTo>
                  <a:pt x="18774" y="19154"/>
                  <a:pt x="18743" y="19136"/>
                  <a:pt x="18711" y="19131"/>
                </a:cubicBezTo>
                <a:close/>
                <a:moveTo>
                  <a:pt x="17157" y="19138"/>
                </a:moveTo>
                <a:cubicBezTo>
                  <a:pt x="17135" y="19137"/>
                  <a:pt x="17110" y="19140"/>
                  <a:pt x="17082" y="19150"/>
                </a:cubicBezTo>
                <a:cubicBezTo>
                  <a:pt x="17030" y="19168"/>
                  <a:pt x="17017" y="19215"/>
                  <a:pt x="17018" y="19370"/>
                </a:cubicBezTo>
                <a:cubicBezTo>
                  <a:pt x="17019" y="19575"/>
                  <a:pt x="17055" y="19608"/>
                  <a:pt x="17210" y="19543"/>
                </a:cubicBezTo>
                <a:cubicBezTo>
                  <a:pt x="17274" y="19517"/>
                  <a:pt x="17288" y="19387"/>
                  <a:pt x="17231" y="19348"/>
                </a:cubicBezTo>
                <a:cubicBezTo>
                  <a:pt x="17207" y="19332"/>
                  <a:pt x="17206" y="19298"/>
                  <a:pt x="17230" y="19250"/>
                </a:cubicBezTo>
                <a:cubicBezTo>
                  <a:pt x="17261" y="19186"/>
                  <a:pt x="17224" y="19141"/>
                  <a:pt x="17157" y="19138"/>
                </a:cubicBezTo>
                <a:close/>
                <a:moveTo>
                  <a:pt x="18070" y="19141"/>
                </a:moveTo>
                <a:lnTo>
                  <a:pt x="18070" y="19355"/>
                </a:lnTo>
                <a:cubicBezTo>
                  <a:pt x="18070" y="19513"/>
                  <a:pt x="18083" y="19568"/>
                  <a:pt x="18123" y="19568"/>
                </a:cubicBezTo>
                <a:cubicBezTo>
                  <a:pt x="18158" y="19568"/>
                  <a:pt x="18179" y="19514"/>
                  <a:pt x="18187" y="19398"/>
                </a:cubicBezTo>
                <a:cubicBezTo>
                  <a:pt x="18195" y="19280"/>
                  <a:pt x="18214" y="19228"/>
                  <a:pt x="18253" y="19228"/>
                </a:cubicBezTo>
                <a:cubicBezTo>
                  <a:pt x="18291" y="19228"/>
                  <a:pt x="18311" y="19280"/>
                  <a:pt x="18319" y="19398"/>
                </a:cubicBezTo>
                <a:cubicBezTo>
                  <a:pt x="18325" y="19492"/>
                  <a:pt x="18347" y="19568"/>
                  <a:pt x="18367" y="19568"/>
                </a:cubicBezTo>
                <a:cubicBezTo>
                  <a:pt x="18388" y="19568"/>
                  <a:pt x="18398" y="19479"/>
                  <a:pt x="18392" y="19358"/>
                </a:cubicBezTo>
                <a:lnTo>
                  <a:pt x="18380" y="19149"/>
                </a:lnTo>
                <a:lnTo>
                  <a:pt x="18225" y="19145"/>
                </a:lnTo>
                <a:lnTo>
                  <a:pt x="18070" y="19141"/>
                </a:lnTo>
                <a:close/>
                <a:moveTo>
                  <a:pt x="11718" y="19169"/>
                </a:moveTo>
                <a:cubicBezTo>
                  <a:pt x="11697" y="19169"/>
                  <a:pt x="11682" y="19295"/>
                  <a:pt x="11682" y="19468"/>
                </a:cubicBezTo>
                <a:cubicBezTo>
                  <a:pt x="11682" y="19640"/>
                  <a:pt x="11697" y="19767"/>
                  <a:pt x="11718" y="19767"/>
                </a:cubicBezTo>
                <a:cubicBezTo>
                  <a:pt x="11740" y="19767"/>
                  <a:pt x="11754" y="19640"/>
                  <a:pt x="11754" y="19468"/>
                </a:cubicBezTo>
                <a:cubicBezTo>
                  <a:pt x="11754" y="19295"/>
                  <a:pt x="11740" y="19169"/>
                  <a:pt x="11718" y="19169"/>
                </a:cubicBezTo>
                <a:close/>
                <a:moveTo>
                  <a:pt x="36" y="19209"/>
                </a:moveTo>
                <a:cubicBezTo>
                  <a:pt x="16" y="19209"/>
                  <a:pt x="0" y="19236"/>
                  <a:pt x="0" y="19269"/>
                </a:cubicBezTo>
                <a:cubicBezTo>
                  <a:pt x="0" y="19301"/>
                  <a:pt x="16" y="19328"/>
                  <a:pt x="36" y="19328"/>
                </a:cubicBezTo>
                <a:cubicBezTo>
                  <a:pt x="56" y="19328"/>
                  <a:pt x="72" y="19301"/>
                  <a:pt x="72" y="19269"/>
                </a:cubicBezTo>
                <a:cubicBezTo>
                  <a:pt x="72" y="19236"/>
                  <a:pt x="56" y="19209"/>
                  <a:pt x="36" y="19209"/>
                </a:cubicBezTo>
                <a:close/>
                <a:moveTo>
                  <a:pt x="6279" y="19408"/>
                </a:moveTo>
                <a:lnTo>
                  <a:pt x="6279" y="19667"/>
                </a:lnTo>
                <a:lnTo>
                  <a:pt x="6279" y="19926"/>
                </a:lnTo>
                <a:lnTo>
                  <a:pt x="6402" y="19926"/>
                </a:lnTo>
                <a:cubicBezTo>
                  <a:pt x="6470" y="19926"/>
                  <a:pt x="6566" y="19891"/>
                  <a:pt x="6617" y="19847"/>
                </a:cubicBezTo>
                <a:cubicBezTo>
                  <a:pt x="6697" y="19779"/>
                  <a:pt x="6705" y="19749"/>
                  <a:pt x="6681" y="19632"/>
                </a:cubicBezTo>
                <a:cubicBezTo>
                  <a:pt x="6639" y="19429"/>
                  <a:pt x="6617" y="19408"/>
                  <a:pt x="6441" y="19408"/>
                </a:cubicBezTo>
                <a:lnTo>
                  <a:pt x="6279" y="19408"/>
                </a:lnTo>
                <a:close/>
                <a:moveTo>
                  <a:pt x="8366" y="19466"/>
                </a:moveTo>
                <a:cubicBezTo>
                  <a:pt x="8342" y="19461"/>
                  <a:pt x="8324" y="19471"/>
                  <a:pt x="8300" y="19492"/>
                </a:cubicBezTo>
                <a:cubicBezTo>
                  <a:pt x="8268" y="19521"/>
                  <a:pt x="8175" y="19538"/>
                  <a:pt x="8083" y="19532"/>
                </a:cubicBezTo>
                <a:cubicBezTo>
                  <a:pt x="7933" y="19522"/>
                  <a:pt x="7921" y="19529"/>
                  <a:pt x="7921" y="19620"/>
                </a:cubicBezTo>
                <a:cubicBezTo>
                  <a:pt x="7921" y="19677"/>
                  <a:pt x="7949" y="19730"/>
                  <a:pt x="7986" y="19745"/>
                </a:cubicBezTo>
                <a:cubicBezTo>
                  <a:pt x="8047" y="19771"/>
                  <a:pt x="8047" y="19775"/>
                  <a:pt x="7986" y="19824"/>
                </a:cubicBezTo>
                <a:cubicBezTo>
                  <a:pt x="7951" y="19852"/>
                  <a:pt x="7921" y="19886"/>
                  <a:pt x="7921" y="19900"/>
                </a:cubicBezTo>
                <a:cubicBezTo>
                  <a:pt x="7921" y="19915"/>
                  <a:pt x="7971" y="19926"/>
                  <a:pt x="8032" y="19926"/>
                </a:cubicBezTo>
                <a:cubicBezTo>
                  <a:pt x="8160" y="19926"/>
                  <a:pt x="8211" y="19835"/>
                  <a:pt x="8146" y="19721"/>
                </a:cubicBezTo>
                <a:cubicBezTo>
                  <a:pt x="8111" y="19660"/>
                  <a:pt x="8113" y="19641"/>
                  <a:pt x="8160" y="19621"/>
                </a:cubicBezTo>
                <a:cubicBezTo>
                  <a:pt x="8237" y="19589"/>
                  <a:pt x="8279" y="19640"/>
                  <a:pt x="8293" y="19786"/>
                </a:cubicBezTo>
                <a:cubicBezTo>
                  <a:pt x="8302" y="19877"/>
                  <a:pt x="8325" y="19909"/>
                  <a:pt x="8391" y="19919"/>
                </a:cubicBezTo>
                <a:cubicBezTo>
                  <a:pt x="8438" y="19927"/>
                  <a:pt x="8495" y="19913"/>
                  <a:pt x="8516" y="19890"/>
                </a:cubicBezTo>
                <a:cubicBezTo>
                  <a:pt x="8543" y="19861"/>
                  <a:pt x="8569" y="19861"/>
                  <a:pt x="8601" y="19890"/>
                </a:cubicBezTo>
                <a:cubicBezTo>
                  <a:pt x="8626" y="19913"/>
                  <a:pt x="8701" y="19926"/>
                  <a:pt x="8768" y="19919"/>
                </a:cubicBezTo>
                <a:cubicBezTo>
                  <a:pt x="8885" y="19907"/>
                  <a:pt x="8889" y="19901"/>
                  <a:pt x="8889" y="19727"/>
                </a:cubicBezTo>
                <a:cubicBezTo>
                  <a:pt x="8889" y="19552"/>
                  <a:pt x="8886" y="19548"/>
                  <a:pt x="8766" y="19535"/>
                </a:cubicBezTo>
                <a:cubicBezTo>
                  <a:pt x="8698" y="19528"/>
                  <a:pt x="8626" y="19540"/>
                  <a:pt x="8605" y="19563"/>
                </a:cubicBezTo>
                <a:cubicBezTo>
                  <a:pt x="8579" y="19591"/>
                  <a:pt x="8534" y="19578"/>
                  <a:pt x="8462" y="19522"/>
                </a:cubicBezTo>
                <a:cubicBezTo>
                  <a:pt x="8418" y="19488"/>
                  <a:pt x="8390" y="19470"/>
                  <a:pt x="8366" y="19466"/>
                </a:cubicBezTo>
                <a:close/>
                <a:moveTo>
                  <a:pt x="7262" y="19469"/>
                </a:moveTo>
                <a:cubicBezTo>
                  <a:pt x="7195" y="19465"/>
                  <a:pt x="7153" y="19527"/>
                  <a:pt x="7193" y="19609"/>
                </a:cubicBezTo>
                <a:cubicBezTo>
                  <a:pt x="7212" y="19649"/>
                  <a:pt x="7228" y="19737"/>
                  <a:pt x="7228" y="19804"/>
                </a:cubicBezTo>
                <a:cubicBezTo>
                  <a:pt x="7228" y="19907"/>
                  <a:pt x="7242" y="19926"/>
                  <a:pt x="7317" y="19926"/>
                </a:cubicBezTo>
                <a:cubicBezTo>
                  <a:pt x="7366" y="19926"/>
                  <a:pt x="7417" y="19908"/>
                  <a:pt x="7430" y="19885"/>
                </a:cubicBezTo>
                <a:cubicBezTo>
                  <a:pt x="7446" y="19856"/>
                  <a:pt x="7468" y="19856"/>
                  <a:pt x="7498" y="19884"/>
                </a:cubicBezTo>
                <a:cubicBezTo>
                  <a:pt x="7523" y="19906"/>
                  <a:pt x="7604" y="19922"/>
                  <a:pt x="7678" y="19919"/>
                </a:cubicBezTo>
                <a:lnTo>
                  <a:pt x="7812" y="19914"/>
                </a:lnTo>
                <a:lnTo>
                  <a:pt x="7812" y="19720"/>
                </a:lnTo>
                <a:lnTo>
                  <a:pt x="7812" y="19527"/>
                </a:lnTo>
                <a:lnTo>
                  <a:pt x="7666" y="19527"/>
                </a:lnTo>
                <a:cubicBezTo>
                  <a:pt x="7526" y="19528"/>
                  <a:pt x="7477" y="19574"/>
                  <a:pt x="7558" y="19628"/>
                </a:cubicBezTo>
                <a:cubicBezTo>
                  <a:pt x="7615" y="19667"/>
                  <a:pt x="7423" y="19860"/>
                  <a:pt x="7356" y="19832"/>
                </a:cubicBezTo>
                <a:cubicBezTo>
                  <a:pt x="7285" y="19802"/>
                  <a:pt x="7284" y="19652"/>
                  <a:pt x="7355" y="19622"/>
                </a:cubicBezTo>
                <a:cubicBezTo>
                  <a:pt x="7430" y="19591"/>
                  <a:pt x="7425" y="19556"/>
                  <a:pt x="7335" y="19495"/>
                </a:cubicBezTo>
                <a:cubicBezTo>
                  <a:pt x="7309" y="19477"/>
                  <a:pt x="7284" y="19470"/>
                  <a:pt x="7262" y="19469"/>
                </a:cubicBezTo>
                <a:close/>
                <a:moveTo>
                  <a:pt x="36" y="19527"/>
                </a:moveTo>
                <a:cubicBezTo>
                  <a:pt x="15" y="19528"/>
                  <a:pt x="0" y="19654"/>
                  <a:pt x="0" y="19827"/>
                </a:cubicBezTo>
                <a:cubicBezTo>
                  <a:pt x="0" y="19999"/>
                  <a:pt x="15" y="20126"/>
                  <a:pt x="36" y="20126"/>
                </a:cubicBezTo>
                <a:cubicBezTo>
                  <a:pt x="58" y="20126"/>
                  <a:pt x="72" y="19999"/>
                  <a:pt x="72" y="19827"/>
                </a:cubicBezTo>
                <a:cubicBezTo>
                  <a:pt x="72" y="19654"/>
                  <a:pt x="58" y="19527"/>
                  <a:pt x="36" y="19527"/>
                </a:cubicBezTo>
                <a:close/>
                <a:moveTo>
                  <a:pt x="6936" y="19527"/>
                </a:moveTo>
                <a:cubicBezTo>
                  <a:pt x="6787" y="19527"/>
                  <a:pt x="6758" y="19557"/>
                  <a:pt x="6830" y="19636"/>
                </a:cubicBezTo>
                <a:cubicBezTo>
                  <a:pt x="6860" y="19668"/>
                  <a:pt x="6850" y="19692"/>
                  <a:pt x="6793" y="19725"/>
                </a:cubicBezTo>
                <a:cubicBezTo>
                  <a:pt x="6731" y="19761"/>
                  <a:pt x="6723" y="19785"/>
                  <a:pt x="6754" y="19848"/>
                </a:cubicBezTo>
                <a:cubicBezTo>
                  <a:pt x="6783" y="19907"/>
                  <a:pt x="6827" y="19924"/>
                  <a:pt x="6937" y="19919"/>
                </a:cubicBezTo>
                <a:lnTo>
                  <a:pt x="7082" y="19913"/>
                </a:lnTo>
                <a:lnTo>
                  <a:pt x="7082" y="19720"/>
                </a:lnTo>
                <a:lnTo>
                  <a:pt x="7082" y="19527"/>
                </a:lnTo>
                <a:lnTo>
                  <a:pt x="6936" y="19527"/>
                </a:lnTo>
                <a:close/>
                <a:moveTo>
                  <a:pt x="9017" y="19529"/>
                </a:moveTo>
                <a:lnTo>
                  <a:pt x="9017" y="19728"/>
                </a:lnTo>
                <a:cubicBezTo>
                  <a:pt x="9017" y="19874"/>
                  <a:pt x="9031" y="19926"/>
                  <a:pt x="9069" y="19926"/>
                </a:cubicBezTo>
                <a:cubicBezTo>
                  <a:pt x="9104" y="19926"/>
                  <a:pt x="9126" y="19875"/>
                  <a:pt x="9133" y="19777"/>
                </a:cubicBezTo>
                <a:cubicBezTo>
                  <a:pt x="9142" y="19658"/>
                  <a:pt x="9159" y="19628"/>
                  <a:pt x="9217" y="19628"/>
                </a:cubicBezTo>
                <a:cubicBezTo>
                  <a:pt x="9268" y="19628"/>
                  <a:pt x="9294" y="19658"/>
                  <a:pt x="9303" y="19727"/>
                </a:cubicBezTo>
                <a:cubicBezTo>
                  <a:pt x="9322" y="19874"/>
                  <a:pt x="9376" y="19926"/>
                  <a:pt x="9514" y="19926"/>
                </a:cubicBezTo>
                <a:cubicBezTo>
                  <a:pt x="9657" y="19926"/>
                  <a:pt x="9681" y="19857"/>
                  <a:pt x="9545" y="19839"/>
                </a:cubicBezTo>
                <a:cubicBezTo>
                  <a:pt x="9424" y="19822"/>
                  <a:pt x="9426" y="19751"/>
                  <a:pt x="9547" y="19734"/>
                </a:cubicBezTo>
                <a:cubicBezTo>
                  <a:pt x="9621" y="19724"/>
                  <a:pt x="9639" y="19702"/>
                  <a:pt x="9630" y="19634"/>
                </a:cubicBezTo>
                <a:cubicBezTo>
                  <a:pt x="9620" y="19554"/>
                  <a:pt x="9596" y="19547"/>
                  <a:pt x="9318" y="19539"/>
                </a:cubicBezTo>
                <a:lnTo>
                  <a:pt x="9017" y="19529"/>
                </a:lnTo>
                <a:close/>
                <a:moveTo>
                  <a:pt x="11718" y="19946"/>
                </a:moveTo>
                <a:cubicBezTo>
                  <a:pt x="11698" y="19933"/>
                  <a:pt x="11682" y="19958"/>
                  <a:pt x="11682" y="20003"/>
                </a:cubicBezTo>
                <a:cubicBezTo>
                  <a:pt x="11682" y="20048"/>
                  <a:pt x="11698" y="20086"/>
                  <a:pt x="11718" y="20086"/>
                </a:cubicBezTo>
                <a:cubicBezTo>
                  <a:pt x="11739" y="20086"/>
                  <a:pt x="11754" y="20060"/>
                  <a:pt x="11754" y="20029"/>
                </a:cubicBezTo>
                <a:cubicBezTo>
                  <a:pt x="11754" y="19997"/>
                  <a:pt x="11738" y="19960"/>
                  <a:pt x="11718" y="19946"/>
                </a:cubicBezTo>
                <a:close/>
                <a:moveTo>
                  <a:pt x="11718" y="20285"/>
                </a:moveTo>
                <a:cubicBezTo>
                  <a:pt x="11698" y="20285"/>
                  <a:pt x="11682" y="20405"/>
                  <a:pt x="11682" y="20564"/>
                </a:cubicBezTo>
                <a:cubicBezTo>
                  <a:pt x="11682" y="20724"/>
                  <a:pt x="11698" y="20843"/>
                  <a:pt x="11718" y="20843"/>
                </a:cubicBezTo>
                <a:cubicBezTo>
                  <a:pt x="11739" y="20843"/>
                  <a:pt x="11754" y="20724"/>
                  <a:pt x="11754" y="20564"/>
                </a:cubicBezTo>
                <a:cubicBezTo>
                  <a:pt x="11754" y="20405"/>
                  <a:pt x="11739" y="20285"/>
                  <a:pt x="11718" y="20285"/>
                </a:cubicBezTo>
                <a:close/>
                <a:moveTo>
                  <a:pt x="36" y="20325"/>
                </a:moveTo>
                <a:cubicBezTo>
                  <a:pt x="16" y="20325"/>
                  <a:pt x="0" y="20352"/>
                  <a:pt x="0" y="20385"/>
                </a:cubicBezTo>
                <a:cubicBezTo>
                  <a:pt x="0" y="20418"/>
                  <a:pt x="16" y="20445"/>
                  <a:pt x="36" y="20445"/>
                </a:cubicBezTo>
                <a:cubicBezTo>
                  <a:pt x="56" y="20445"/>
                  <a:pt x="72" y="20418"/>
                  <a:pt x="72" y="20385"/>
                </a:cubicBezTo>
                <a:cubicBezTo>
                  <a:pt x="72" y="20352"/>
                  <a:pt x="56" y="20325"/>
                  <a:pt x="36" y="20325"/>
                </a:cubicBezTo>
                <a:close/>
                <a:moveTo>
                  <a:pt x="18180" y="20564"/>
                </a:moveTo>
                <a:cubicBezTo>
                  <a:pt x="18160" y="20564"/>
                  <a:pt x="18143" y="20590"/>
                  <a:pt x="18143" y="20623"/>
                </a:cubicBezTo>
                <a:cubicBezTo>
                  <a:pt x="18143" y="20656"/>
                  <a:pt x="18160" y="20683"/>
                  <a:pt x="18180" y="20683"/>
                </a:cubicBezTo>
                <a:cubicBezTo>
                  <a:pt x="18200" y="20683"/>
                  <a:pt x="18217" y="20656"/>
                  <a:pt x="18217" y="20623"/>
                </a:cubicBezTo>
                <a:cubicBezTo>
                  <a:pt x="18217" y="20590"/>
                  <a:pt x="18200" y="20564"/>
                  <a:pt x="18180" y="20564"/>
                </a:cubicBezTo>
                <a:close/>
                <a:moveTo>
                  <a:pt x="15526" y="20612"/>
                </a:moveTo>
                <a:cubicBezTo>
                  <a:pt x="15462" y="20612"/>
                  <a:pt x="15387" y="20629"/>
                  <a:pt x="15355" y="20664"/>
                </a:cubicBezTo>
                <a:cubicBezTo>
                  <a:pt x="15279" y="20748"/>
                  <a:pt x="15278" y="21016"/>
                  <a:pt x="15353" y="21099"/>
                </a:cubicBezTo>
                <a:cubicBezTo>
                  <a:pt x="15417" y="21168"/>
                  <a:pt x="15624" y="21185"/>
                  <a:pt x="15624" y="21121"/>
                </a:cubicBezTo>
                <a:cubicBezTo>
                  <a:pt x="15624" y="21099"/>
                  <a:pt x="15597" y="21082"/>
                  <a:pt x="15563" y="21082"/>
                </a:cubicBezTo>
                <a:cubicBezTo>
                  <a:pt x="15482" y="21082"/>
                  <a:pt x="15369" y="20967"/>
                  <a:pt x="15369" y="20883"/>
                </a:cubicBezTo>
                <a:cubicBezTo>
                  <a:pt x="15369" y="20798"/>
                  <a:pt x="15491" y="20674"/>
                  <a:pt x="15558" y="20690"/>
                </a:cubicBezTo>
                <a:cubicBezTo>
                  <a:pt x="15586" y="20697"/>
                  <a:pt x="15616" y="20685"/>
                  <a:pt x="15626" y="20663"/>
                </a:cubicBezTo>
                <a:cubicBezTo>
                  <a:pt x="15641" y="20629"/>
                  <a:pt x="15589" y="20612"/>
                  <a:pt x="15526" y="20612"/>
                </a:cubicBezTo>
                <a:close/>
                <a:moveTo>
                  <a:pt x="36" y="20644"/>
                </a:moveTo>
                <a:cubicBezTo>
                  <a:pt x="16" y="20644"/>
                  <a:pt x="0" y="20763"/>
                  <a:pt x="0" y="20922"/>
                </a:cubicBezTo>
                <a:cubicBezTo>
                  <a:pt x="0" y="21082"/>
                  <a:pt x="16" y="21202"/>
                  <a:pt x="36" y="21202"/>
                </a:cubicBezTo>
                <a:cubicBezTo>
                  <a:pt x="57" y="21202"/>
                  <a:pt x="72" y="21082"/>
                  <a:pt x="72" y="20922"/>
                </a:cubicBezTo>
                <a:cubicBezTo>
                  <a:pt x="72" y="20763"/>
                  <a:pt x="57" y="20644"/>
                  <a:pt x="36" y="20644"/>
                </a:cubicBezTo>
                <a:close/>
                <a:moveTo>
                  <a:pt x="17907" y="20678"/>
                </a:moveTo>
                <a:cubicBezTo>
                  <a:pt x="17890" y="20676"/>
                  <a:pt x="17872" y="20687"/>
                  <a:pt x="17847" y="20711"/>
                </a:cubicBezTo>
                <a:cubicBezTo>
                  <a:pt x="17812" y="20744"/>
                  <a:pt x="17751" y="20757"/>
                  <a:pt x="17699" y="20743"/>
                </a:cubicBezTo>
                <a:cubicBezTo>
                  <a:pt x="17639" y="20726"/>
                  <a:pt x="17580" y="20746"/>
                  <a:pt x="17514" y="20802"/>
                </a:cubicBezTo>
                <a:cubicBezTo>
                  <a:pt x="17426" y="20878"/>
                  <a:pt x="17415" y="20880"/>
                  <a:pt x="17383" y="20818"/>
                </a:cubicBezTo>
                <a:cubicBezTo>
                  <a:pt x="17336" y="20726"/>
                  <a:pt x="17124" y="20727"/>
                  <a:pt x="17077" y="20819"/>
                </a:cubicBezTo>
                <a:cubicBezTo>
                  <a:pt x="17043" y="20885"/>
                  <a:pt x="17036" y="20884"/>
                  <a:pt x="16961" y="20807"/>
                </a:cubicBezTo>
                <a:cubicBezTo>
                  <a:pt x="16898" y="20743"/>
                  <a:pt x="16852" y="20730"/>
                  <a:pt x="16745" y="20749"/>
                </a:cubicBezTo>
                <a:cubicBezTo>
                  <a:pt x="16610" y="20773"/>
                  <a:pt x="16610" y="20774"/>
                  <a:pt x="16610" y="20967"/>
                </a:cubicBezTo>
                <a:cubicBezTo>
                  <a:pt x="16610" y="21113"/>
                  <a:pt x="16624" y="21162"/>
                  <a:pt x="16665" y="21162"/>
                </a:cubicBezTo>
                <a:cubicBezTo>
                  <a:pt x="16703" y="21162"/>
                  <a:pt x="16720" y="21120"/>
                  <a:pt x="16720" y="21027"/>
                </a:cubicBezTo>
                <a:cubicBezTo>
                  <a:pt x="16720" y="20896"/>
                  <a:pt x="16793" y="20777"/>
                  <a:pt x="16841" y="20830"/>
                </a:cubicBezTo>
                <a:cubicBezTo>
                  <a:pt x="16854" y="20844"/>
                  <a:pt x="16865" y="20925"/>
                  <a:pt x="16865" y="21009"/>
                </a:cubicBezTo>
                <a:cubicBezTo>
                  <a:pt x="16865" y="21180"/>
                  <a:pt x="16951" y="21225"/>
                  <a:pt x="16988" y="21073"/>
                </a:cubicBezTo>
                <a:lnTo>
                  <a:pt x="17009" y="20984"/>
                </a:lnTo>
                <a:lnTo>
                  <a:pt x="17084" y="21073"/>
                </a:lnTo>
                <a:cubicBezTo>
                  <a:pt x="17187" y="21193"/>
                  <a:pt x="17360" y="21193"/>
                  <a:pt x="17392" y="21072"/>
                </a:cubicBezTo>
                <a:lnTo>
                  <a:pt x="17416" y="20982"/>
                </a:lnTo>
                <a:lnTo>
                  <a:pt x="17474" y="21072"/>
                </a:lnTo>
                <a:cubicBezTo>
                  <a:pt x="17540" y="21174"/>
                  <a:pt x="17741" y="21200"/>
                  <a:pt x="17741" y="21105"/>
                </a:cubicBezTo>
                <a:cubicBezTo>
                  <a:pt x="17741" y="21069"/>
                  <a:pt x="17716" y="21057"/>
                  <a:pt x="17669" y="21070"/>
                </a:cubicBezTo>
                <a:cubicBezTo>
                  <a:pt x="17622" y="21084"/>
                  <a:pt x="17588" y="21067"/>
                  <a:pt x="17572" y="21021"/>
                </a:cubicBezTo>
                <a:cubicBezTo>
                  <a:pt x="17535" y="20917"/>
                  <a:pt x="17606" y="20827"/>
                  <a:pt x="17726" y="20827"/>
                </a:cubicBezTo>
                <a:cubicBezTo>
                  <a:pt x="17823" y="20827"/>
                  <a:pt x="17834" y="20841"/>
                  <a:pt x="17851" y="20984"/>
                </a:cubicBezTo>
                <a:cubicBezTo>
                  <a:pt x="17866" y="21110"/>
                  <a:pt x="17886" y="21144"/>
                  <a:pt x="17951" y="21154"/>
                </a:cubicBezTo>
                <a:cubicBezTo>
                  <a:pt x="18043" y="21168"/>
                  <a:pt x="18064" y="21103"/>
                  <a:pt x="17979" y="21067"/>
                </a:cubicBezTo>
                <a:cubicBezTo>
                  <a:pt x="17909" y="21038"/>
                  <a:pt x="17907" y="20847"/>
                  <a:pt x="17976" y="20818"/>
                </a:cubicBezTo>
                <a:cubicBezTo>
                  <a:pt x="18019" y="20800"/>
                  <a:pt x="18019" y="20785"/>
                  <a:pt x="17968" y="20726"/>
                </a:cubicBezTo>
                <a:cubicBezTo>
                  <a:pt x="17941" y="20696"/>
                  <a:pt x="17924" y="20680"/>
                  <a:pt x="17907" y="20678"/>
                </a:cubicBezTo>
                <a:close/>
                <a:moveTo>
                  <a:pt x="18180" y="20723"/>
                </a:moveTo>
                <a:cubicBezTo>
                  <a:pt x="18160" y="20723"/>
                  <a:pt x="18143" y="20822"/>
                  <a:pt x="18143" y="20943"/>
                </a:cubicBezTo>
                <a:cubicBezTo>
                  <a:pt x="18143" y="21063"/>
                  <a:pt x="18160" y="21162"/>
                  <a:pt x="18180" y="21162"/>
                </a:cubicBezTo>
                <a:cubicBezTo>
                  <a:pt x="18200" y="21162"/>
                  <a:pt x="18217" y="21063"/>
                  <a:pt x="18217" y="20943"/>
                </a:cubicBezTo>
                <a:cubicBezTo>
                  <a:pt x="18217" y="20822"/>
                  <a:pt x="18200" y="20723"/>
                  <a:pt x="18180" y="20723"/>
                </a:cubicBezTo>
                <a:close/>
                <a:moveTo>
                  <a:pt x="15882" y="20735"/>
                </a:moveTo>
                <a:cubicBezTo>
                  <a:pt x="15795" y="20738"/>
                  <a:pt x="15734" y="20814"/>
                  <a:pt x="15734" y="20936"/>
                </a:cubicBezTo>
                <a:cubicBezTo>
                  <a:pt x="15734" y="21008"/>
                  <a:pt x="15753" y="21088"/>
                  <a:pt x="15777" y="21114"/>
                </a:cubicBezTo>
                <a:cubicBezTo>
                  <a:pt x="15825" y="21166"/>
                  <a:pt x="15914" y="21175"/>
                  <a:pt x="16004" y="21137"/>
                </a:cubicBezTo>
                <a:cubicBezTo>
                  <a:pt x="16043" y="21121"/>
                  <a:pt x="16063" y="21062"/>
                  <a:pt x="16063" y="20957"/>
                </a:cubicBezTo>
                <a:cubicBezTo>
                  <a:pt x="16063" y="20831"/>
                  <a:pt x="16046" y="20792"/>
                  <a:pt x="15976" y="20758"/>
                </a:cubicBezTo>
                <a:cubicBezTo>
                  <a:pt x="15943" y="20741"/>
                  <a:pt x="15911" y="20734"/>
                  <a:pt x="15882" y="20735"/>
                </a:cubicBezTo>
                <a:close/>
                <a:moveTo>
                  <a:pt x="18474" y="20735"/>
                </a:moveTo>
                <a:cubicBezTo>
                  <a:pt x="18387" y="20738"/>
                  <a:pt x="18326" y="20814"/>
                  <a:pt x="18326" y="20936"/>
                </a:cubicBezTo>
                <a:cubicBezTo>
                  <a:pt x="18326" y="21008"/>
                  <a:pt x="18346" y="21088"/>
                  <a:pt x="18370" y="21114"/>
                </a:cubicBezTo>
                <a:cubicBezTo>
                  <a:pt x="18418" y="21166"/>
                  <a:pt x="18507" y="21175"/>
                  <a:pt x="18597" y="21137"/>
                </a:cubicBezTo>
                <a:cubicBezTo>
                  <a:pt x="18636" y="21121"/>
                  <a:pt x="18654" y="21062"/>
                  <a:pt x="18654" y="20957"/>
                </a:cubicBezTo>
                <a:cubicBezTo>
                  <a:pt x="18654" y="20831"/>
                  <a:pt x="18638" y="20792"/>
                  <a:pt x="18568" y="20758"/>
                </a:cubicBezTo>
                <a:cubicBezTo>
                  <a:pt x="18535" y="20741"/>
                  <a:pt x="18503" y="20734"/>
                  <a:pt x="18474" y="20735"/>
                </a:cubicBezTo>
                <a:close/>
                <a:moveTo>
                  <a:pt x="16388" y="20745"/>
                </a:moveTo>
                <a:cubicBezTo>
                  <a:pt x="16358" y="20745"/>
                  <a:pt x="16323" y="20748"/>
                  <a:pt x="16290" y="20753"/>
                </a:cubicBezTo>
                <a:cubicBezTo>
                  <a:pt x="16175" y="20772"/>
                  <a:pt x="16172" y="20778"/>
                  <a:pt x="16172" y="20967"/>
                </a:cubicBezTo>
                <a:cubicBezTo>
                  <a:pt x="16172" y="21074"/>
                  <a:pt x="16188" y="21162"/>
                  <a:pt x="16208" y="21162"/>
                </a:cubicBezTo>
                <a:cubicBezTo>
                  <a:pt x="16228" y="21162"/>
                  <a:pt x="16245" y="21101"/>
                  <a:pt x="16245" y="21027"/>
                </a:cubicBezTo>
                <a:cubicBezTo>
                  <a:pt x="16245" y="20888"/>
                  <a:pt x="16323" y="20776"/>
                  <a:pt x="16390" y="20821"/>
                </a:cubicBezTo>
                <a:cubicBezTo>
                  <a:pt x="16411" y="20835"/>
                  <a:pt x="16428" y="20918"/>
                  <a:pt x="16428" y="21005"/>
                </a:cubicBezTo>
                <a:cubicBezTo>
                  <a:pt x="16428" y="21091"/>
                  <a:pt x="16444" y="21162"/>
                  <a:pt x="16464" y="21162"/>
                </a:cubicBezTo>
                <a:cubicBezTo>
                  <a:pt x="16519" y="21162"/>
                  <a:pt x="16510" y="20776"/>
                  <a:pt x="16455" y="20753"/>
                </a:cubicBezTo>
                <a:cubicBezTo>
                  <a:pt x="16442" y="20748"/>
                  <a:pt x="16418" y="20745"/>
                  <a:pt x="16388" y="20745"/>
                </a:cubicBezTo>
                <a:close/>
                <a:moveTo>
                  <a:pt x="18980" y="20745"/>
                </a:moveTo>
                <a:cubicBezTo>
                  <a:pt x="18950" y="20745"/>
                  <a:pt x="18915" y="20748"/>
                  <a:pt x="18882" y="20753"/>
                </a:cubicBezTo>
                <a:cubicBezTo>
                  <a:pt x="18767" y="20772"/>
                  <a:pt x="18764" y="20778"/>
                  <a:pt x="18764" y="20967"/>
                </a:cubicBezTo>
                <a:cubicBezTo>
                  <a:pt x="18764" y="21074"/>
                  <a:pt x="18780" y="21162"/>
                  <a:pt x="18800" y="21162"/>
                </a:cubicBezTo>
                <a:cubicBezTo>
                  <a:pt x="18820" y="21162"/>
                  <a:pt x="18837" y="21111"/>
                  <a:pt x="18837" y="21049"/>
                </a:cubicBezTo>
                <a:cubicBezTo>
                  <a:pt x="18837" y="20914"/>
                  <a:pt x="18919" y="20780"/>
                  <a:pt x="18977" y="20819"/>
                </a:cubicBezTo>
                <a:cubicBezTo>
                  <a:pt x="19001" y="20835"/>
                  <a:pt x="19019" y="20918"/>
                  <a:pt x="19019" y="21005"/>
                </a:cubicBezTo>
                <a:cubicBezTo>
                  <a:pt x="19019" y="21091"/>
                  <a:pt x="19036" y="21162"/>
                  <a:pt x="19056" y="21162"/>
                </a:cubicBezTo>
                <a:cubicBezTo>
                  <a:pt x="19111" y="21162"/>
                  <a:pt x="19102" y="20776"/>
                  <a:pt x="19047" y="20753"/>
                </a:cubicBezTo>
                <a:cubicBezTo>
                  <a:pt x="19034" y="20748"/>
                  <a:pt x="19010" y="20745"/>
                  <a:pt x="18980" y="20745"/>
                </a:cubicBezTo>
                <a:close/>
                <a:moveTo>
                  <a:pt x="13693" y="20843"/>
                </a:moveTo>
                <a:cubicBezTo>
                  <a:pt x="13129" y="20843"/>
                  <a:pt x="12667" y="20857"/>
                  <a:pt x="12667" y="20876"/>
                </a:cubicBezTo>
                <a:cubicBezTo>
                  <a:pt x="12667" y="20894"/>
                  <a:pt x="12679" y="20921"/>
                  <a:pt x="12692" y="20936"/>
                </a:cubicBezTo>
                <a:cubicBezTo>
                  <a:pt x="12706" y="20951"/>
                  <a:pt x="13160" y="20959"/>
                  <a:pt x="13702" y="20953"/>
                </a:cubicBezTo>
                <a:cubicBezTo>
                  <a:pt x="14451" y="20945"/>
                  <a:pt x="14691" y="20930"/>
                  <a:pt x="14703" y="20892"/>
                </a:cubicBezTo>
                <a:cubicBezTo>
                  <a:pt x="14714" y="20853"/>
                  <a:pt x="14497" y="20843"/>
                  <a:pt x="13693" y="20843"/>
                </a:cubicBezTo>
                <a:close/>
                <a:moveTo>
                  <a:pt x="11718" y="21042"/>
                </a:moveTo>
                <a:cubicBezTo>
                  <a:pt x="11698" y="21042"/>
                  <a:pt x="11682" y="21069"/>
                  <a:pt x="11682" y="21102"/>
                </a:cubicBezTo>
                <a:cubicBezTo>
                  <a:pt x="11682" y="21135"/>
                  <a:pt x="11698" y="21162"/>
                  <a:pt x="11718" y="21162"/>
                </a:cubicBezTo>
                <a:cubicBezTo>
                  <a:pt x="11739" y="21162"/>
                  <a:pt x="11754" y="21135"/>
                  <a:pt x="11754" y="21102"/>
                </a:cubicBezTo>
                <a:cubicBezTo>
                  <a:pt x="11754" y="21069"/>
                  <a:pt x="11738" y="21042"/>
                  <a:pt x="11718" y="21042"/>
                </a:cubicBezTo>
                <a:close/>
                <a:moveTo>
                  <a:pt x="11725" y="21363"/>
                </a:moveTo>
                <a:cubicBezTo>
                  <a:pt x="11708" y="21357"/>
                  <a:pt x="11686" y="21380"/>
                  <a:pt x="11671" y="21440"/>
                </a:cubicBezTo>
                <a:cubicBezTo>
                  <a:pt x="11656" y="21505"/>
                  <a:pt x="11622" y="21521"/>
                  <a:pt x="11485" y="21521"/>
                </a:cubicBezTo>
                <a:cubicBezTo>
                  <a:pt x="11392" y="21521"/>
                  <a:pt x="11317" y="21539"/>
                  <a:pt x="11317" y="21562"/>
                </a:cubicBezTo>
                <a:cubicBezTo>
                  <a:pt x="11317" y="21587"/>
                  <a:pt x="11397" y="21599"/>
                  <a:pt x="11527" y="21592"/>
                </a:cubicBezTo>
                <a:cubicBezTo>
                  <a:pt x="11725" y="21580"/>
                  <a:pt x="11737" y="21574"/>
                  <a:pt x="11748" y="21470"/>
                </a:cubicBezTo>
                <a:cubicBezTo>
                  <a:pt x="11755" y="21407"/>
                  <a:pt x="11743" y="21370"/>
                  <a:pt x="11725" y="21363"/>
                </a:cubicBezTo>
                <a:close/>
                <a:moveTo>
                  <a:pt x="36" y="21401"/>
                </a:moveTo>
                <a:cubicBezTo>
                  <a:pt x="16" y="21401"/>
                  <a:pt x="0" y="21437"/>
                  <a:pt x="0" y="21480"/>
                </a:cubicBezTo>
                <a:cubicBezTo>
                  <a:pt x="0" y="21524"/>
                  <a:pt x="16" y="21560"/>
                  <a:pt x="36" y="21560"/>
                </a:cubicBezTo>
                <a:cubicBezTo>
                  <a:pt x="56" y="21560"/>
                  <a:pt x="72" y="21524"/>
                  <a:pt x="72" y="21480"/>
                </a:cubicBezTo>
                <a:cubicBezTo>
                  <a:pt x="72" y="21437"/>
                  <a:pt x="56" y="21401"/>
                  <a:pt x="36" y="21401"/>
                </a:cubicBezTo>
                <a:close/>
                <a:moveTo>
                  <a:pt x="493" y="21521"/>
                </a:moveTo>
                <a:cubicBezTo>
                  <a:pt x="335" y="21521"/>
                  <a:pt x="219" y="21537"/>
                  <a:pt x="219" y="21560"/>
                </a:cubicBezTo>
                <a:cubicBezTo>
                  <a:pt x="219" y="21583"/>
                  <a:pt x="335" y="21600"/>
                  <a:pt x="493" y="21600"/>
                </a:cubicBezTo>
                <a:cubicBezTo>
                  <a:pt x="651" y="21600"/>
                  <a:pt x="766" y="21583"/>
                  <a:pt x="766" y="21560"/>
                </a:cubicBezTo>
                <a:cubicBezTo>
                  <a:pt x="766" y="21537"/>
                  <a:pt x="651" y="21521"/>
                  <a:pt x="493" y="21521"/>
                </a:cubicBezTo>
                <a:close/>
                <a:moveTo>
                  <a:pt x="1003" y="21521"/>
                </a:moveTo>
                <a:cubicBezTo>
                  <a:pt x="973" y="21521"/>
                  <a:pt x="949" y="21538"/>
                  <a:pt x="949" y="21560"/>
                </a:cubicBezTo>
                <a:cubicBezTo>
                  <a:pt x="949" y="21582"/>
                  <a:pt x="973" y="21600"/>
                  <a:pt x="1003" y="21600"/>
                </a:cubicBezTo>
                <a:cubicBezTo>
                  <a:pt x="1034" y="21600"/>
                  <a:pt x="1058" y="21582"/>
                  <a:pt x="1058" y="21560"/>
                </a:cubicBezTo>
                <a:cubicBezTo>
                  <a:pt x="1058" y="21538"/>
                  <a:pt x="1034" y="21521"/>
                  <a:pt x="1003" y="21521"/>
                </a:cubicBezTo>
                <a:close/>
                <a:moveTo>
                  <a:pt x="1494" y="21521"/>
                </a:moveTo>
                <a:cubicBezTo>
                  <a:pt x="1350" y="21521"/>
                  <a:pt x="1241" y="21537"/>
                  <a:pt x="1241" y="21560"/>
                </a:cubicBezTo>
                <a:cubicBezTo>
                  <a:pt x="1241" y="21583"/>
                  <a:pt x="1357" y="21600"/>
                  <a:pt x="1516" y="21600"/>
                </a:cubicBezTo>
                <a:cubicBezTo>
                  <a:pt x="1691" y="21600"/>
                  <a:pt x="1784" y="21585"/>
                  <a:pt x="1770" y="21560"/>
                </a:cubicBezTo>
                <a:cubicBezTo>
                  <a:pt x="1758" y="21538"/>
                  <a:pt x="1634" y="21521"/>
                  <a:pt x="1494" y="21521"/>
                </a:cubicBezTo>
                <a:close/>
                <a:moveTo>
                  <a:pt x="2007" y="21521"/>
                </a:moveTo>
                <a:cubicBezTo>
                  <a:pt x="1967" y="21521"/>
                  <a:pt x="1934" y="21538"/>
                  <a:pt x="1934" y="21560"/>
                </a:cubicBezTo>
                <a:cubicBezTo>
                  <a:pt x="1934" y="21582"/>
                  <a:pt x="1967" y="21600"/>
                  <a:pt x="2007" y="21600"/>
                </a:cubicBezTo>
                <a:cubicBezTo>
                  <a:pt x="2047" y="21600"/>
                  <a:pt x="2081" y="21582"/>
                  <a:pt x="2081" y="21560"/>
                </a:cubicBezTo>
                <a:cubicBezTo>
                  <a:pt x="2081" y="21538"/>
                  <a:pt x="2047" y="21521"/>
                  <a:pt x="2007" y="21521"/>
                </a:cubicBezTo>
                <a:close/>
                <a:moveTo>
                  <a:pt x="2501" y="21521"/>
                </a:moveTo>
                <a:cubicBezTo>
                  <a:pt x="2342" y="21521"/>
                  <a:pt x="2227" y="21537"/>
                  <a:pt x="2227" y="21560"/>
                </a:cubicBezTo>
                <a:cubicBezTo>
                  <a:pt x="2227" y="21583"/>
                  <a:pt x="2342" y="21600"/>
                  <a:pt x="2501" y="21600"/>
                </a:cubicBezTo>
                <a:cubicBezTo>
                  <a:pt x="2659" y="21600"/>
                  <a:pt x="2774" y="21583"/>
                  <a:pt x="2774" y="21560"/>
                </a:cubicBezTo>
                <a:cubicBezTo>
                  <a:pt x="2774" y="21537"/>
                  <a:pt x="2659" y="21521"/>
                  <a:pt x="2501" y="21521"/>
                </a:cubicBezTo>
                <a:close/>
                <a:moveTo>
                  <a:pt x="3011" y="21521"/>
                </a:moveTo>
                <a:cubicBezTo>
                  <a:pt x="2981" y="21521"/>
                  <a:pt x="2957" y="21538"/>
                  <a:pt x="2957" y="21560"/>
                </a:cubicBezTo>
                <a:cubicBezTo>
                  <a:pt x="2957" y="21582"/>
                  <a:pt x="2981" y="21600"/>
                  <a:pt x="3011" y="21600"/>
                </a:cubicBezTo>
                <a:cubicBezTo>
                  <a:pt x="3041" y="21600"/>
                  <a:pt x="3066" y="21582"/>
                  <a:pt x="3066" y="21560"/>
                </a:cubicBezTo>
                <a:cubicBezTo>
                  <a:pt x="3066" y="21538"/>
                  <a:pt x="3041" y="21521"/>
                  <a:pt x="3011" y="21521"/>
                </a:cubicBezTo>
                <a:close/>
                <a:moveTo>
                  <a:pt x="3522" y="21521"/>
                </a:moveTo>
                <a:cubicBezTo>
                  <a:pt x="3364" y="21521"/>
                  <a:pt x="3249" y="21537"/>
                  <a:pt x="3249" y="21560"/>
                </a:cubicBezTo>
                <a:cubicBezTo>
                  <a:pt x="3249" y="21583"/>
                  <a:pt x="3364" y="21600"/>
                  <a:pt x="3522" y="21600"/>
                </a:cubicBezTo>
                <a:cubicBezTo>
                  <a:pt x="3681" y="21600"/>
                  <a:pt x="3797" y="21583"/>
                  <a:pt x="3797" y="21560"/>
                </a:cubicBezTo>
                <a:cubicBezTo>
                  <a:pt x="3797" y="21537"/>
                  <a:pt x="3681" y="21521"/>
                  <a:pt x="3522" y="21521"/>
                </a:cubicBezTo>
                <a:close/>
                <a:moveTo>
                  <a:pt x="4034" y="21521"/>
                </a:moveTo>
                <a:cubicBezTo>
                  <a:pt x="4004" y="21521"/>
                  <a:pt x="3979" y="21538"/>
                  <a:pt x="3979" y="21560"/>
                </a:cubicBezTo>
                <a:cubicBezTo>
                  <a:pt x="3979" y="21582"/>
                  <a:pt x="4004" y="21600"/>
                  <a:pt x="4034" y="21600"/>
                </a:cubicBezTo>
                <a:cubicBezTo>
                  <a:pt x="4064" y="21600"/>
                  <a:pt x="4089" y="21582"/>
                  <a:pt x="4089" y="21560"/>
                </a:cubicBezTo>
                <a:cubicBezTo>
                  <a:pt x="4089" y="21538"/>
                  <a:pt x="4064" y="21521"/>
                  <a:pt x="4034" y="21521"/>
                </a:cubicBezTo>
                <a:close/>
                <a:moveTo>
                  <a:pt x="4526" y="21521"/>
                </a:moveTo>
                <a:cubicBezTo>
                  <a:pt x="4380" y="21521"/>
                  <a:pt x="4271" y="21537"/>
                  <a:pt x="4271" y="21560"/>
                </a:cubicBezTo>
                <a:cubicBezTo>
                  <a:pt x="4271" y="21583"/>
                  <a:pt x="4380" y="21600"/>
                  <a:pt x="4526" y="21600"/>
                </a:cubicBezTo>
                <a:cubicBezTo>
                  <a:pt x="4672" y="21600"/>
                  <a:pt x="4782" y="21583"/>
                  <a:pt x="4782" y="21560"/>
                </a:cubicBezTo>
                <a:cubicBezTo>
                  <a:pt x="4782" y="21537"/>
                  <a:pt x="4672" y="21521"/>
                  <a:pt x="4526" y="21521"/>
                </a:cubicBezTo>
                <a:close/>
                <a:moveTo>
                  <a:pt x="5038" y="21521"/>
                </a:moveTo>
                <a:cubicBezTo>
                  <a:pt x="4997" y="21521"/>
                  <a:pt x="4965" y="21538"/>
                  <a:pt x="4965" y="21560"/>
                </a:cubicBezTo>
                <a:cubicBezTo>
                  <a:pt x="4965" y="21582"/>
                  <a:pt x="4997" y="21600"/>
                  <a:pt x="5038" y="21600"/>
                </a:cubicBezTo>
                <a:cubicBezTo>
                  <a:pt x="5078" y="21600"/>
                  <a:pt x="5110" y="21582"/>
                  <a:pt x="5110" y="21560"/>
                </a:cubicBezTo>
                <a:cubicBezTo>
                  <a:pt x="5110" y="21538"/>
                  <a:pt x="5078" y="21521"/>
                  <a:pt x="5038" y="21521"/>
                </a:cubicBezTo>
                <a:close/>
                <a:moveTo>
                  <a:pt x="5530" y="21521"/>
                </a:moveTo>
                <a:cubicBezTo>
                  <a:pt x="5372" y="21521"/>
                  <a:pt x="5257" y="21537"/>
                  <a:pt x="5257" y="21560"/>
                </a:cubicBezTo>
                <a:cubicBezTo>
                  <a:pt x="5257" y="21583"/>
                  <a:pt x="5372" y="21600"/>
                  <a:pt x="5530" y="21600"/>
                </a:cubicBezTo>
                <a:cubicBezTo>
                  <a:pt x="5688" y="21600"/>
                  <a:pt x="5804" y="21583"/>
                  <a:pt x="5804" y="21560"/>
                </a:cubicBezTo>
                <a:cubicBezTo>
                  <a:pt x="5804" y="21537"/>
                  <a:pt x="5688" y="21521"/>
                  <a:pt x="5530" y="21521"/>
                </a:cubicBezTo>
                <a:close/>
                <a:moveTo>
                  <a:pt x="6041" y="21521"/>
                </a:moveTo>
                <a:cubicBezTo>
                  <a:pt x="6011" y="21521"/>
                  <a:pt x="5987" y="21538"/>
                  <a:pt x="5987" y="21560"/>
                </a:cubicBezTo>
                <a:cubicBezTo>
                  <a:pt x="5987" y="21582"/>
                  <a:pt x="6011" y="21600"/>
                  <a:pt x="6041" y="21600"/>
                </a:cubicBezTo>
                <a:cubicBezTo>
                  <a:pt x="6072" y="21600"/>
                  <a:pt x="6096" y="21582"/>
                  <a:pt x="6096" y="21560"/>
                </a:cubicBezTo>
                <a:cubicBezTo>
                  <a:pt x="6096" y="21538"/>
                  <a:pt x="6072" y="21521"/>
                  <a:pt x="6041" y="21521"/>
                </a:cubicBezTo>
                <a:close/>
                <a:moveTo>
                  <a:pt x="6553" y="21521"/>
                </a:moveTo>
                <a:cubicBezTo>
                  <a:pt x="6395" y="21521"/>
                  <a:pt x="6279" y="21537"/>
                  <a:pt x="6279" y="21560"/>
                </a:cubicBezTo>
                <a:cubicBezTo>
                  <a:pt x="6279" y="21583"/>
                  <a:pt x="6395" y="21600"/>
                  <a:pt x="6553" y="21600"/>
                </a:cubicBezTo>
                <a:cubicBezTo>
                  <a:pt x="6711" y="21600"/>
                  <a:pt x="6826" y="21583"/>
                  <a:pt x="6826" y="21560"/>
                </a:cubicBezTo>
                <a:cubicBezTo>
                  <a:pt x="6826" y="21537"/>
                  <a:pt x="6711" y="21521"/>
                  <a:pt x="6553" y="21521"/>
                </a:cubicBezTo>
                <a:close/>
                <a:moveTo>
                  <a:pt x="7066" y="21521"/>
                </a:moveTo>
                <a:cubicBezTo>
                  <a:pt x="7037" y="21521"/>
                  <a:pt x="7003" y="21538"/>
                  <a:pt x="6990" y="21560"/>
                </a:cubicBezTo>
                <a:cubicBezTo>
                  <a:pt x="6978" y="21582"/>
                  <a:pt x="7002" y="21600"/>
                  <a:pt x="7044" y="21600"/>
                </a:cubicBezTo>
                <a:cubicBezTo>
                  <a:pt x="7085" y="21600"/>
                  <a:pt x="7118" y="21582"/>
                  <a:pt x="7118" y="21560"/>
                </a:cubicBezTo>
                <a:cubicBezTo>
                  <a:pt x="7118" y="21538"/>
                  <a:pt x="7095" y="21521"/>
                  <a:pt x="7066" y="21521"/>
                </a:cubicBezTo>
                <a:close/>
                <a:moveTo>
                  <a:pt x="7557" y="21521"/>
                </a:moveTo>
                <a:cubicBezTo>
                  <a:pt x="7411" y="21521"/>
                  <a:pt x="7301" y="21537"/>
                  <a:pt x="7301" y="21560"/>
                </a:cubicBezTo>
                <a:cubicBezTo>
                  <a:pt x="7301" y="21583"/>
                  <a:pt x="7411" y="21600"/>
                  <a:pt x="7557" y="21600"/>
                </a:cubicBezTo>
                <a:cubicBezTo>
                  <a:pt x="7703" y="21600"/>
                  <a:pt x="7812" y="21583"/>
                  <a:pt x="7812" y="21560"/>
                </a:cubicBezTo>
                <a:cubicBezTo>
                  <a:pt x="7812" y="21537"/>
                  <a:pt x="7703" y="21521"/>
                  <a:pt x="7557" y="21521"/>
                </a:cubicBezTo>
                <a:close/>
                <a:moveTo>
                  <a:pt x="8068" y="21521"/>
                </a:moveTo>
                <a:cubicBezTo>
                  <a:pt x="8028" y="21521"/>
                  <a:pt x="7994" y="21538"/>
                  <a:pt x="7994" y="21560"/>
                </a:cubicBezTo>
                <a:cubicBezTo>
                  <a:pt x="7994" y="21582"/>
                  <a:pt x="8028" y="21600"/>
                  <a:pt x="8068" y="21600"/>
                </a:cubicBezTo>
                <a:cubicBezTo>
                  <a:pt x="8108" y="21600"/>
                  <a:pt x="8141" y="21582"/>
                  <a:pt x="8141" y="21560"/>
                </a:cubicBezTo>
                <a:cubicBezTo>
                  <a:pt x="8141" y="21538"/>
                  <a:pt x="8108" y="21521"/>
                  <a:pt x="8068" y="21521"/>
                </a:cubicBezTo>
                <a:close/>
                <a:moveTo>
                  <a:pt x="8560" y="21521"/>
                </a:moveTo>
                <a:cubicBezTo>
                  <a:pt x="8402" y="21521"/>
                  <a:pt x="8286" y="21537"/>
                  <a:pt x="8286" y="21560"/>
                </a:cubicBezTo>
                <a:cubicBezTo>
                  <a:pt x="8286" y="21583"/>
                  <a:pt x="8402" y="21600"/>
                  <a:pt x="8560" y="21600"/>
                </a:cubicBezTo>
                <a:cubicBezTo>
                  <a:pt x="8719" y="21600"/>
                  <a:pt x="8835" y="21583"/>
                  <a:pt x="8835" y="21560"/>
                </a:cubicBezTo>
                <a:cubicBezTo>
                  <a:pt x="8835" y="21537"/>
                  <a:pt x="8719" y="21521"/>
                  <a:pt x="8560" y="21521"/>
                </a:cubicBezTo>
                <a:close/>
                <a:moveTo>
                  <a:pt x="9072" y="21521"/>
                </a:moveTo>
                <a:cubicBezTo>
                  <a:pt x="9042" y="21521"/>
                  <a:pt x="9017" y="21538"/>
                  <a:pt x="9017" y="21560"/>
                </a:cubicBezTo>
                <a:cubicBezTo>
                  <a:pt x="9017" y="21582"/>
                  <a:pt x="9042" y="21600"/>
                  <a:pt x="9072" y="21600"/>
                </a:cubicBezTo>
                <a:cubicBezTo>
                  <a:pt x="9102" y="21600"/>
                  <a:pt x="9127" y="21582"/>
                  <a:pt x="9127" y="21560"/>
                </a:cubicBezTo>
                <a:cubicBezTo>
                  <a:pt x="9127" y="21538"/>
                  <a:pt x="9102" y="21521"/>
                  <a:pt x="9072" y="21521"/>
                </a:cubicBezTo>
                <a:close/>
                <a:moveTo>
                  <a:pt x="9582" y="21521"/>
                </a:moveTo>
                <a:cubicBezTo>
                  <a:pt x="9424" y="21521"/>
                  <a:pt x="9309" y="21537"/>
                  <a:pt x="9309" y="21560"/>
                </a:cubicBezTo>
                <a:cubicBezTo>
                  <a:pt x="9309" y="21583"/>
                  <a:pt x="9424" y="21600"/>
                  <a:pt x="9582" y="21600"/>
                </a:cubicBezTo>
                <a:cubicBezTo>
                  <a:pt x="9740" y="21600"/>
                  <a:pt x="9856" y="21583"/>
                  <a:pt x="9856" y="21560"/>
                </a:cubicBezTo>
                <a:cubicBezTo>
                  <a:pt x="9856" y="21537"/>
                  <a:pt x="9740" y="21521"/>
                  <a:pt x="9582" y="21521"/>
                </a:cubicBezTo>
                <a:close/>
                <a:moveTo>
                  <a:pt x="10076" y="21521"/>
                </a:moveTo>
                <a:cubicBezTo>
                  <a:pt x="10035" y="21521"/>
                  <a:pt x="10003" y="21538"/>
                  <a:pt x="10003" y="21560"/>
                </a:cubicBezTo>
                <a:cubicBezTo>
                  <a:pt x="10003" y="21582"/>
                  <a:pt x="10035" y="21600"/>
                  <a:pt x="10076" y="21600"/>
                </a:cubicBezTo>
                <a:cubicBezTo>
                  <a:pt x="10116" y="21600"/>
                  <a:pt x="10148" y="21582"/>
                  <a:pt x="10148" y="21560"/>
                </a:cubicBezTo>
                <a:cubicBezTo>
                  <a:pt x="10148" y="21538"/>
                  <a:pt x="10116" y="21521"/>
                  <a:pt x="10076" y="21521"/>
                </a:cubicBezTo>
                <a:close/>
                <a:moveTo>
                  <a:pt x="10587" y="21521"/>
                </a:moveTo>
                <a:cubicBezTo>
                  <a:pt x="10441" y="21521"/>
                  <a:pt x="10331" y="21537"/>
                  <a:pt x="10331" y="21560"/>
                </a:cubicBezTo>
                <a:cubicBezTo>
                  <a:pt x="10331" y="21583"/>
                  <a:pt x="10441" y="21600"/>
                  <a:pt x="10587" y="21600"/>
                </a:cubicBezTo>
                <a:cubicBezTo>
                  <a:pt x="10733" y="21600"/>
                  <a:pt x="10842" y="21583"/>
                  <a:pt x="10842" y="21560"/>
                </a:cubicBezTo>
                <a:cubicBezTo>
                  <a:pt x="10842" y="21537"/>
                  <a:pt x="10733" y="21521"/>
                  <a:pt x="10587" y="21521"/>
                </a:cubicBezTo>
                <a:close/>
                <a:moveTo>
                  <a:pt x="11079" y="21521"/>
                </a:moveTo>
                <a:cubicBezTo>
                  <a:pt x="11049" y="21521"/>
                  <a:pt x="11025" y="21538"/>
                  <a:pt x="11025" y="21560"/>
                </a:cubicBezTo>
                <a:cubicBezTo>
                  <a:pt x="11025" y="21582"/>
                  <a:pt x="11049" y="21600"/>
                  <a:pt x="11079" y="21600"/>
                </a:cubicBezTo>
                <a:cubicBezTo>
                  <a:pt x="11110" y="21600"/>
                  <a:pt x="11134" y="21582"/>
                  <a:pt x="11134" y="21560"/>
                </a:cubicBezTo>
                <a:cubicBezTo>
                  <a:pt x="11134" y="21538"/>
                  <a:pt x="11110" y="21521"/>
                  <a:pt x="11079" y="21521"/>
                </a:cubicBezTo>
                <a:close/>
              </a:path>
            </a:pathLst>
          </a:custGeom>
          <a:ln w="12700">
            <a:miter lim="400000"/>
          </a:ln>
        </p:spPr>
      </p:pic>
      <p:sp>
        <p:nvSpPr>
          <p:cNvPr id="178" name="Rectangle"/>
          <p:cNvSpPr/>
          <p:nvPr/>
        </p:nvSpPr>
        <p:spPr>
          <a:xfrm>
            <a:off x="4969933" y="1701799"/>
            <a:ext cx="4836801" cy="2966775"/>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2" name="Screen Shot 2017-03-30 at 09.57.45.png" descr="Screen Shot 2017-03-30 at 09.57.45.png"/>
          <p:cNvPicPr>
            <a:picLocks noChangeAspect="1"/>
          </p:cNvPicPr>
          <p:nvPr/>
        </p:nvPicPr>
        <p:blipFill>
          <a:blip r:embed="rId3">
            <a:extLst/>
          </a:blip>
          <a:srcRect l="1922" t="1261" r="3418" b="1080"/>
          <a:stretch>
            <a:fillRect/>
          </a:stretch>
        </p:blipFill>
        <p:spPr>
          <a:xfrm>
            <a:off x="1766331" y="12304"/>
            <a:ext cx="9991528" cy="9170195"/>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5877" y="0"/>
                </a:moveTo>
                <a:cubicBezTo>
                  <a:pt x="5854" y="0"/>
                  <a:pt x="5841" y="225"/>
                  <a:pt x="5841" y="595"/>
                </a:cubicBezTo>
                <a:cubicBezTo>
                  <a:pt x="5841" y="971"/>
                  <a:pt x="5827" y="1201"/>
                  <a:pt x="5802" y="1217"/>
                </a:cubicBezTo>
                <a:cubicBezTo>
                  <a:pt x="5781" y="1231"/>
                  <a:pt x="4563" y="1243"/>
                  <a:pt x="3095" y="1243"/>
                </a:cubicBezTo>
                <a:lnTo>
                  <a:pt x="426" y="1244"/>
                </a:lnTo>
                <a:lnTo>
                  <a:pt x="340" y="1338"/>
                </a:lnTo>
                <a:lnTo>
                  <a:pt x="256" y="1431"/>
                </a:lnTo>
                <a:lnTo>
                  <a:pt x="256" y="8940"/>
                </a:lnTo>
                <a:lnTo>
                  <a:pt x="256" y="16448"/>
                </a:lnTo>
                <a:lnTo>
                  <a:pt x="331" y="16553"/>
                </a:lnTo>
                <a:lnTo>
                  <a:pt x="406" y="16658"/>
                </a:lnTo>
                <a:lnTo>
                  <a:pt x="2092" y="16668"/>
                </a:lnTo>
                <a:lnTo>
                  <a:pt x="3779" y="16678"/>
                </a:lnTo>
                <a:lnTo>
                  <a:pt x="3779" y="17168"/>
                </a:lnTo>
                <a:lnTo>
                  <a:pt x="3779" y="17658"/>
                </a:lnTo>
                <a:lnTo>
                  <a:pt x="3432" y="17671"/>
                </a:lnTo>
                <a:cubicBezTo>
                  <a:pt x="2769" y="17696"/>
                  <a:pt x="2313" y="17846"/>
                  <a:pt x="2259" y="18056"/>
                </a:cubicBezTo>
                <a:cubicBezTo>
                  <a:pt x="2218" y="18218"/>
                  <a:pt x="2222" y="20586"/>
                  <a:pt x="2264" y="20707"/>
                </a:cubicBezTo>
                <a:cubicBezTo>
                  <a:pt x="2333" y="20905"/>
                  <a:pt x="2472" y="20972"/>
                  <a:pt x="2993" y="21061"/>
                </a:cubicBezTo>
                <a:cubicBezTo>
                  <a:pt x="3925" y="21218"/>
                  <a:pt x="5259" y="21057"/>
                  <a:pt x="5400" y="20770"/>
                </a:cubicBezTo>
                <a:cubicBezTo>
                  <a:pt x="5455" y="20658"/>
                  <a:pt x="5454" y="18132"/>
                  <a:pt x="5399" y="18001"/>
                </a:cubicBezTo>
                <a:cubicBezTo>
                  <a:pt x="5352" y="17888"/>
                  <a:pt x="5141" y="17778"/>
                  <a:pt x="4921" y="17751"/>
                </a:cubicBezTo>
                <a:cubicBezTo>
                  <a:pt x="4835" y="17741"/>
                  <a:pt x="4739" y="17722"/>
                  <a:pt x="4709" y="17710"/>
                </a:cubicBezTo>
                <a:cubicBezTo>
                  <a:pt x="4679" y="17698"/>
                  <a:pt x="4507" y="17680"/>
                  <a:pt x="4326" y="17669"/>
                </a:cubicBezTo>
                <a:cubicBezTo>
                  <a:pt x="4145" y="17658"/>
                  <a:pt x="3976" y="17642"/>
                  <a:pt x="3951" y="17633"/>
                </a:cubicBezTo>
                <a:cubicBezTo>
                  <a:pt x="3915" y="17620"/>
                  <a:pt x="3906" y="17502"/>
                  <a:pt x="3914" y="17147"/>
                </a:cubicBezTo>
                <a:lnTo>
                  <a:pt x="3924" y="16678"/>
                </a:lnTo>
                <a:lnTo>
                  <a:pt x="7633" y="16668"/>
                </a:lnTo>
                <a:lnTo>
                  <a:pt x="11341" y="16658"/>
                </a:lnTo>
                <a:lnTo>
                  <a:pt x="11420" y="16565"/>
                </a:lnTo>
                <a:lnTo>
                  <a:pt x="11500" y="16473"/>
                </a:lnTo>
                <a:lnTo>
                  <a:pt x="11509" y="11993"/>
                </a:lnTo>
                <a:cubicBezTo>
                  <a:pt x="11517" y="7696"/>
                  <a:pt x="11520" y="7513"/>
                  <a:pt x="11584" y="7499"/>
                </a:cubicBezTo>
                <a:cubicBezTo>
                  <a:pt x="11627" y="7490"/>
                  <a:pt x="11658" y="7514"/>
                  <a:pt x="11670" y="7568"/>
                </a:cubicBezTo>
                <a:cubicBezTo>
                  <a:pt x="11696" y="7674"/>
                  <a:pt x="11740" y="7675"/>
                  <a:pt x="11766" y="7570"/>
                </a:cubicBezTo>
                <a:cubicBezTo>
                  <a:pt x="11784" y="7494"/>
                  <a:pt x="11809" y="7490"/>
                  <a:pt x="12181" y="7501"/>
                </a:cubicBezTo>
                <a:lnTo>
                  <a:pt x="12576" y="7512"/>
                </a:lnTo>
                <a:lnTo>
                  <a:pt x="12585" y="9046"/>
                </a:lnTo>
                <a:cubicBezTo>
                  <a:pt x="12594" y="10554"/>
                  <a:pt x="12595" y="10582"/>
                  <a:pt x="12671" y="10650"/>
                </a:cubicBezTo>
                <a:cubicBezTo>
                  <a:pt x="12742" y="10715"/>
                  <a:pt x="12897" y="10721"/>
                  <a:pt x="14747" y="10721"/>
                </a:cubicBezTo>
                <a:cubicBezTo>
                  <a:pt x="16714" y="10721"/>
                  <a:pt x="16747" y="10719"/>
                  <a:pt x="16842" y="10637"/>
                </a:cubicBezTo>
                <a:lnTo>
                  <a:pt x="16939" y="10555"/>
                </a:lnTo>
                <a:lnTo>
                  <a:pt x="16939" y="7509"/>
                </a:lnTo>
                <a:lnTo>
                  <a:pt x="16939" y="4464"/>
                </a:lnTo>
                <a:lnTo>
                  <a:pt x="16859" y="4377"/>
                </a:lnTo>
                <a:lnTo>
                  <a:pt x="16780" y="4291"/>
                </a:lnTo>
                <a:lnTo>
                  <a:pt x="14772" y="4287"/>
                </a:lnTo>
                <a:cubicBezTo>
                  <a:pt x="12885" y="4284"/>
                  <a:pt x="12758" y="4288"/>
                  <a:pt x="12679" y="4356"/>
                </a:cubicBezTo>
                <a:lnTo>
                  <a:pt x="12595" y="4428"/>
                </a:lnTo>
                <a:lnTo>
                  <a:pt x="12586" y="5890"/>
                </a:lnTo>
                <a:lnTo>
                  <a:pt x="12576" y="7352"/>
                </a:lnTo>
                <a:lnTo>
                  <a:pt x="12175" y="7352"/>
                </a:lnTo>
                <a:lnTo>
                  <a:pt x="11773" y="7352"/>
                </a:lnTo>
                <a:lnTo>
                  <a:pt x="11762" y="7204"/>
                </a:lnTo>
                <a:cubicBezTo>
                  <a:pt x="11756" y="7122"/>
                  <a:pt x="11736" y="7054"/>
                  <a:pt x="11718" y="7054"/>
                </a:cubicBezTo>
                <a:cubicBezTo>
                  <a:pt x="11701" y="7054"/>
                  <a:pt x="11681" y="7122"/>
                  <a:pt x="11675" y="7204"/>
                </a:cubicBezTo>
                <a:cubicBezTo>
                  <a:pt x="11666" y="7322"/>
                  <a:pt x="11649" y="7352"/>
                  <a:pt x="11591" y="7352"/>
                </a:cubicBezTo>
                <a:cubicBezTo>
                  <a:pt x="11519" y="7352"/>
                  <a:pt x="11517" y="7323"/>
                  <a:pt x="11509" y="4389"/>
                </a:cubicBezTo>
                <a:cubicBezTo>
                  <a:pt x="11501" y="1609"/>
                  <a:pt x="11496" y="1421"/>
                  <a:pt x="11436" y="1369"/>
                </a:cubicBezTo>
                <a:cubicBezTo>
                  <a:pt x="11400" y="1338"/>
                  <a:pt x="11338" y="1297"/>
                  <a:pt x="11297" y="1278"/>
                </a:cubicBezTo>
                <a:cubicBezTo>
                  <a:pt x="11256" y="1259"/>
                  <a:pt x="10046" y="1243"/>
                  <a:pt x="8608" y="1243"/>
                </a:cubicBezTo>
                <a:cubicBezTo>
                  <a:pt x="7169" y="1243"/>
                  <a:pt x="5975" y="1232"/>
                  <a:pt x="5953" y="1217"/>
                </a:cubicBezTo>
                <a:cubicBezTo>
                  <a:pt x="5932" y="1203"/>
                  <a:pt x="5917" y="1142"/>
                  <a:pt x="5921" y="1083"/>
                </a:cubicBezTo>
                <a:cubicBezTo>
                  <a:pt x="5940" y="764"/>
                  <a:pt x="5909" y="0"/>
                  <a:pt x="5877" y="0"/>
                </a:cubicBezTo>
                <a:close/>
                <a:moveTo>
                  <a:pt x="839" y="956"/>
                </a:moveTo>
                <a:cubicBezTo>
                  <a:pt x="799" y="956"/>
                  <a:pt x="766" y="975"/>
                  <a:pt x="766" y="997"/>
                </a:cubicBezTo>
                <a:cubicBezTo>
                  <a:pt x="766" y="1018"/>
                  <a:pt x="799" y="1036"/>
                  <a:pt x="839" y="1036"/>
                </a:cubicBezTo>
                <a:cubicBezTo>
                  <a:pt x="879" y="1036"/>
                  <a:pt x="913" y="1018"/>
                  <a:pt x="913" y="997"/>
                </a:cubicBezTo>
                <a:cubicBezTo>
                  <a:pt x="913" y="975"/>
                  <a:pt x="879" y="956"/>
                  <a:pt x="839" y="956"/>
                </a:cubicBezTo>
                <a:close/>
                <a:moveTo>
                  <a:pt x="1350" y="956"/>
                </a:moveTo>
                <a:cubicBezTo>
                  <a:pt x="1204" y="956"/>
                  <a:pt x="1095" y="974"/>
                  <a:pt x="1095" y="997"/>
                </a:cubicBezTo>
                <a:cubicBezTo>
                  <a:pt x="1095" y="1019"/>
                  <a:pt x="1204" y="1036"/>
                  <a:pt x="1350" y="1036"/>
                </a:cubicBezTo>
                <a:cubicBezTo>
                  <a:pt x="1496" y="1036"/>
                  <a:pt x="1606" y="1019"/>
                  <a:pt x="1606" y="997"/>
                </a:cubicBezTo>
                <a:cubicBezTo>
                  <a:pt x="1606" y="974"/>
                  <a:pt x="1496" y="956"/>
                  <a:pt x="1350" y="956"/>
                </a:cubicBezTo>
                <a:close/>
                <a:moveTo>
                  <a:pt x="1844" y="956"/>
                </a:moveTo>
                <a:cubicBezTo>
                  <a:pt x="1814" y="956"/>
                  <a:pt x="1789" y="975"/>
                  <a:pt x="1789" y="997"/>
                </a:cubicBezTo>
                <a:cubicBezTo>
                  <a:pt x="1789" y="1018"/>
                  <a:pt x="1814" y="1036"/>
                  <a:pt x="1844" y="1036"/>
                </a:cubicBezTo>
                <a:cubicBezTo>
                  <a:pt x="1874" y="1036"/>
                  <a:pt x="1898" y="1018"/>
                  <a:pt x="1898" y="997"/>
                </a:cubicBezTo>
                <a:cubicBezTo>
                  <a:pt x="1898" y="975"/>
                  <a:pt x="1874" y="956"/>
                  <a:pt x="1844" y="956"/>
                </a:cubicBezTo>
                <a:close/>
                <a:moveTo>
                  <a:pt x="2354" y="956"/>
                </a:moveTo>
                <a:cubicBezTo>
                  <a:pt x="2196" y="956"/>
                  <a:pt x="2081" y="973"/>
                  <a:pt x="2081" y="997"/>
                </a:cubicBezTo>
                <a:cubicBezTo>
                  <a:pt x="2081" y="1020"/>
                  <a:pt x="2196" y="1036"/>
                  <a:pt x="2354" y="1036"/>
                </a:cubicBezTo>
                <a:cubicBezTo>
                  <a:pt x="2512" y="1036"/>
                  <a:pt x="2628" y="1020"/>
                  <a:pt x="2628" y="997"/>
                </a:cubicBezTo>
                <a:cubicBezTo>
                  <a:pt x="2628" y="973"/>
                  <a:pt x="2512" y="956"/>
                  <a:pt x="2354" y="956"/>
                </a:cubicBezTo>
                <a:close/>
                <a:moveTo>
                  <a:pt x="2865" y="956"/>
                </a:moveTo>
                <a:cubicBezTo>
                  <a:pt x="2835" y="956"/>
                  <a:pt x="2811" y="975"/>
                  <a:pt x="2811" y="997"/>
                </a:cubicBezTo>
                <a:cubicBezTo>
                  <a:pt x="2811" y="1018"/>
                  <a:pt x="2835" y="1036"/>
                  <a:pt x="2865" y="1036"/>
                </a:cubicBezTo>
                <a:cubicBezTo>
                  <a:pt x="2896" y="1036"/>
                  <a:pt x="2920" y="1018"/>
                  <a:pt x="2920" y="997"/>
                </a:cubicBezTo>
                <a:cubicBezTo>
                  <a:pt x="2920" y="975"/>
                  <a:pt x="2896" y="956"/>
                  <a:pt x="2865" y="956"/>
                </a:cubicBezTo>
                <a:close/>
                <a:moveTo>
                  <a:pt x="3377" y="956"/>
                </a:moveTo>
                <a:cubicBezTo>
                  <a:pt x="3219" y="956"/>
                  <a:pt x="3103" y="973"/>
                  <a:pt x="3103" y="997"/>
                </a:cubicBezTo>
                <a:cubicBezTo>
                  <a:pt x="3103" y="1020"/>
                  <a:pt x="3219" y="1036"/>
                  <a:pt x="3377" y="1036"/>
                </a:cubicBezTo>
                <a:cubicBezTo>
                  <a:pt x="3535" y="1036"/>
                  <a:pt x="3650" y="1020"/>
                  <a:pt x="3650" y="997"/>
                </a:cubicBezTo>
                <a:cubicBezTo>
                  <a:pt x="3650" y="973"/>
                  <a:pt x="3535" y="956"/>
                  <a:pt x="3377" y="956"/>
                </a:cubicBezTo>
                <a:close/>
                <a:moveTo>
                  <a:pt x="3869" y="956"/>
                </a:moveTo>
                <a:cubicBezTo>
                  <a:pt x="3829" y="956"/>
                  <a:pt x="3797" y="975"/>
                  <a:pt x="3797" y="997"/>
                </a:cubicBezTo>
                <a:cubicBezTo>
                  <a:pt x="3797" y="1018"/>
                  <a:pt x="3829" y="1036"/>
                  <a:pt x="3869" y="1036"/>
                </a:cubicBezTo>
                <a:cubicBezTo>
                  <a:pt x="3909" y="1036"/>
                  <a:pt x="3942" y="1018"/>
                  <a:pt x="3942" y="997"/>
                </a:cubicBezTo>
                <a:cubicBezTo>
                  <a:pt x="3942" y="975"/>
                  <a:pt x="3909" y="956"/>
                  <a:pt x="3869" y="956"/>
                </a:cubicBezTo>
                <a:close/>
                <a:moveTo>
                  <a:pt x="4381" y="956"/>
                </a:moveTo>
                <a:cubicBezTo>
                  <a:pt x="4235" y="956"/>
                  <a:pt x="4125" y="974"/>
                  <a:pt x="4125" y="997"/>
                </a:cubicBezTo>
                <a:cubicBezTo>
                  <a:pt x="4125" y="1019"/>
                  <a:pt x="4235" y="1036"/>
                  <a:pt x="4381" y="1036"/>
                </a:cubicBezTo>
                <a:cubicBezTo>
                  <a:pt x="4527" y="1036"/>
                  <a:pt x="4636" y="1019"/>
                  <a:pt x="4636" y="997"/>
                </a:cubicBezTo>
                <a:cubicBezTo>
                  <a:pt x="4636" y="974"/>
                  <a:pt x="4527" y="956"/>
                  <a:pt x="4381" y="956"/>
                </a:cubicBezTo>
                <a:close/>
                <a:moveTo>
                  <a:pt x="4873" y="956"/>
                </a:moveTo>
                <a:cubicBezTo>
                  <a:pt x="4843" y="956"/>
                  <a:pt x="4818" y="975"/>
                  <a:pt x="4818" y="997"/>
                </a:cubicBezTo>
                <a:cubicBezTo>
                  <a:pt x="4818" y="1018"/>
                  <a:pt x="4843" y="1036"/>
                  <a:pt x="4873" y="1036"/>
                </a:cubicBezTo>
                <a:cubicBezTo>
                  <a:pt x="4903" y="1036"/>
                  <a:pt x="4928" y="1018"/>
                  <a:pt x="4928" y="997"/>
                </a:cubicBezTo>
                <a:cubicBezTo>
                  <a:pt x="4928" y="975"/>
                  <a:pt x="4903" y="956"/>
                  <a:pt x="4873" y="956"/>
                </a:cubicBezTo>
                <a:close/>
                <a:moveTo>
                  <a:pt x="5384" y="956"/>
                </a:moveTo>
                <a:cubicBezTo>
                  <a:pt x="5226" y="956"/>
                  <a:pt x="5110" y="973"/>
                  <a:pt x="5110" y="997"/>
                </a:cubicBezTo>
                <a:cubicBezTo>
                  <a:pt x="5110" y="1020"/>
                  <a:pt x="5226" y="1036"/>
                  <a:pt x="5384" y="1036"/>
                </a:cubicBezTo>
                <a:cubicBezTo>
                  <a:pt x="5543" y="1036"/>
                  <a:pt x="5659" y="1020"/>
                  <a:pt x="5659" y="997"/>
                </a:cubicBezTo>
                <a:cubicBezTo>
                  <a:pt x="5659" y="973"/>
                  <a:pt x="5543" y="956"/>
                  <a:pt x="5384" y="956"/>
                </a:cubicBezTo>
                <a:close/>
                <a:moveTo>
                  <a:pt x="6406" y="956"/>
                </a:moveTo>
                <a:cubicBezTo>
                  <a:pt x="6248" y="956"/>
                  <a:pt x="6133" y="973"/>
                  <a:pt x="6133" y="997"/>
                </a:cubicBezTo>
                <a:cubicBezTo>
                  <a:pt x="6133" y="1020"/>
                  <a:pt x="6248" y="1036"/>
                  <a:pt x="6406" y="1036"/>
                </a:cubicBezTo>
                <a:cubicBezTo>
                  <a:pt x="6565" y="1036"/>
                  <a:pt x="6680" y="1020"/>
                  <a:pt x="6680" y="997"/>
                </a:cubicBezTo>
                <a:cubicBezTo>
                  <a:pt x="6680" y="973"/>
                  <a:pt x="6565" y="956"/>
                  <a:pt x="6406" y="956"/>
                </a:cubicBezTo>
                <a:close/>
                <a:moveTo>
                  <a:pt x="6900" y="956"/>
                </a:moveTo>
                <a:cubicBezTo>
                  <a:pt x="6860" y="956"/>
                  <a:pt x="6826" y="975"/>
                  <a:pt x="6826" y="997"/>
                </a:cubicBezTo>
                <a:cubicBezTo>
                  <a:pt x="6826" y="1018"/>
                  <a:pt x="6860" y="1036"/>
                  <a:pt x="6900" y="1036"/>
                </a:cubicBezTo>
                <a:cubicBezTo>
                  <a:pt x="6940" y="1036"/>
                  <a:pt x="6972" y="1018"/>
                  <a:pt x="6972" y="997"/>
                </a:cubicBezTo>
                <a:cubicBezTo>
                  <a:pt x="6972" y="975"/>
                  <a:pt x="6940" y="956"/>
                  <a:pt x="6900" y="956"/>
                </a:cubicBezTo>
                <a:close/>
                <a:moveTo>
                  <a:pt x="7410" y="956"/>
                </a:moveTo>
                <a:cubicBezTo>
                  <a:pt x="7264" y="956"/>
                  <a:pt x="7155" y="974"/>
                  <a:pt x="7155" y="997"/>
                </a:cubicBezTo>
                <a:cubicBezTo>
                  <a:pt x="7155" y="1019"/>
                  <a:pt x="7264" y="1036"/>
                  <a:pt x="7410" y="1036"/>
                </a:cubicBezTo>
                <a:cubicBezTo>
                  <a:pt x="7556" y="1036"/>
                  <a:pt x="7666" y="1019"/>
                  <a:pt x="7666" y="997"/>
                </a:cubicBezTo>
                <a:cubicBezTo>
                  <a:pt x="7666" y="974"/>
                  <a:pt x="7556" y="956"/>
                  <a:pt x="7410" y="956"/>
                </a:cubicBezTo>
                <a:close/>
                <a:moveTo>
                  <a:pt x="7904" y="956"/>
                </a:moveTo>
                <a:cubicBezTo>
                  <a:pt x="7873" y="956"/>
                  <a:pt x="7849" y="975"/>
                  <a:pt x="7849" y="997"/>
                </a:cubicBezTo>
                <a:cubicBezTo>
                  <a:pt x="7849" y="1018"/>
                  <a:pt x="7873" y="1036"/>
                  <a:pt x="7904" y="1036"/>
                </a:cubicBezTo>
                <a:cubicBezTo>
                  <a:pt x="7934" y="1036"/>
                  <a:pt x="7958" y="1018"/>
                  <a:pt x="7958" y="997"/>
                </a:cubicBezTo>
                <a:cubicBezTo>
                  <a:pt x="7958" y="975"/>
                  <a:pt x="7934" y="956"/>
                  <a:pt x="7904" y="956"/>
                </a:cubicBezTo>
                <a:close/>
                <a:moveTo>
                  <a:pt x="8415" y="956"/>
                </a:moveTo>
                <a:cubicBezTo>
                  <a:pt x="8257" y="956"/>
                  <a:pt x="8141" y="973"/>
                  <a:pt x="8141" y="997"/>
                </a:cubicBezTo>
                <a:cubicBezTo>
                  <a:pt x="8141" y="1020"/>
                  <a:pt x="8257" y="1036"/>
                  <a:pt x="8415" y="1036"/>
                </a:cubicBezTo>
                <a:cubicBezTo>
                  <a:pt x="8573" y="1036"/>
                  <a:pt x="8688" y="1020"/>
                  <a:pt x="8688" y="997"/>
                </a:cubicBezTo>
                <a:cubicBezTo>
                  <a:pt x="8688" y="973"/>
                  <a:pt x="8573" y="956"/>
                  <a:pt x="8415" y="956"/>
                </a:cubicBezTo>
                <a:close/>
                <a:moveTo>
                  <a:pt x="8925" y="956"/>
                </a:moveTo>
                <a:cubicBezTo>
                  <a:pt x="8895" y="956"/>
                  <a:pt x="8871" y="975"/>
                  <a:pt x="8871" y="997"/>
                </a:cubicBezTo>
                <a:cubicBezTo>
                  <a:pt x="8871" y="1018"/>
                  <a:pt x="8895" y="1036"/>
                  <a:pt x="8925" y="1036"/>
                </a:cubicBezTo>
                <a:cubicBezTo>
                  <a:pt x="8955" y="1036"/>
                  <a:pt x="8980" y="1018"/>
                  <a:pt x="8980" y="997"/>
                </a:cubicBezTo>
                <a:cubicBezTo>
                  <a:pt x="8980" y="975"/>
                  <a:pt x="8955" y="956"/>
                  <a:pt x="8925" y="956"/>
                </a:cubicBezTo>
                <a:close/>
                <a:moveTo>
                  <a:pt x="9437" y="956"/>
                </a:moveTo>
                <a:cubicBezTo>
                  <a:pt x="9278" y="956"/>
                  <a:pt x="9163" y="973"/>
                  <a:pt x="9163" y="997"/>
                </a:cubicBezTo>
                <a:cubicBezTo>
                  <a:pt x="9163" y="1020"/>
                  <a:pt x="9278" y="1036"/>
                  <a:pt x="9437" y="1036"/>
                </a:cubicBezTo>
                <a:cubicBezTo>
                  <a:pt x="9595" y="1036"/>
                  <a:pt x="9711" y="1020"/>
                  <a:pt x="9711" y="997"/>
                </a:cubicBezTo>
                <a:cubicBezTo>
                  <a:pt x="9711" y="973"/>
                  <a:pt x="9595" y="956"/>
                  <a:pt x="9437" y="956"/>
                </a:cubicBezTo>
                <a:close/>
                <a:moveTo>
                  <a:pt x="9929" y="956"/>
                </a:moveTo>
                <a:cubicBezTo>
                  <a:pt x="9889" y="956"/>
                  <a:pt x="9856" y="975"/>
                  <a:pt x="9856" y="997"/>
                </a:cubicBezTo>
                <a:cubicBezTo>
                  <a:pt x="9856" y="1018"/>
                  <a:pt x="9889" y="1036"/>
                  <a:pt x="9929" y="1036"/>
                </a:cubicBezTo>
                <a:cubicBezTo>
                  <a:pt x="9969" y="1036"/>
                  <a:pt x="10003" y="1018"/>
                  <a:pt x="10003" y="997"/>
                </a:cubicBezTo>
                <a:cubicBezTo>
                  <a:pt x="10003" y="975"/>
                  <a:pt x="9969" y="956"/>
                  <a:pt x="9929" y="956"/>
                </a:cubicBezTo>
                <a:close/>
                <a:moveTo>
                  <a:pt x="10423" y="956"/>
                </a:moveTo>
                <a:cubicBezTo>
                  <a:pt x="10264" y="956"/>
                  <a:pt x="10148" y="973"/>
                  <a:pt x="10148" y="997"/>
                </a:cubicBezTo>
                <a:cubicBezTo>
                  <a:pt x="10148" y="1020"/>
                  <a:pt x="10264" y="1036"/>
                  <a:pt x="10423" y="1036"/>
                </a:cubicBezTo>
                <a:cubicBezTo>
                  <a:pt x="10581" y="1036"/>
                  <a:pt x="10696" y="1020"/>
                  <a:pt x="10696" y="997"/>
                </a:cubicBezTo>
                <a:cubicBezTo>
                  <a:pt x="10696" y="973"/>
                  <a:pt x="10581" y="956"/>
                  <a:pt x="10423" y="956"/>
                </a:cubicBezTo>
                <a:close/>
                <a:moveTo>
                  <a:pt x="10933" y="956"/>
                </a:moveTo>
                <a:cubicBezTo>
                  <a:pt x="10903" y="956"/>
                  <a:pt x="10878" y="975"/>
                  <a:pt x="10878" y="997"/>
                </a:cubicBezTo>
                <a:cubicBezTo>
                  <a:pt x="10878" y="1018"/>
                  <a:pt x="10903" y="1036"/>
                  <a:pt x="10933" y="1036"/>
                </a:cubicBezTo>
                <a:cubicBezTo>
                  <a:pt x="10963" y="1036"/>
                  <a:pt x="10988" y="1018"/>
                  <a:pt x="10988" y="997"/>
                </a:cubicBezTo>
                <a:cubicBezTo>
                  <a:pt x="10988" y="975"/>
                  <a:pt x="10963" y="956"/>
                  <a:pt x="10933" y="956"/>
                </a:cubicBezTo>
                <a:close/>
                <a:moveTo>
                  <a:pt x="11444" y="956"/>
                </a:moveTo>
                <a:cubicBezTo>
                  <a:pt x="11286" y="956"/>
                  <a:pt x="11170" y="973"/>
                  <a:pt x="11170" y="997"/>
                </a:cubicBezTo>
                <a:cubicBezTo>
                  <a:pt x="11170" y="1020"/>
                  <a:pt x="11286" y="1036"/>
                  <a:pt x="11444" y="1036"/>
                </a:cubicBezTo>
                <a:cubicBezTo>
                  <a:pt x="11603" y="1036"/>
                  <a:pt x="11718" y="1020"/>
                  <a:pt x="11718" y="997"/>
                </a:cubicBezTo>
                <a:cubicBezTo>
                  <a:pt x="11718" y="973"/>
                  <a:pt x="11603" y="956"/>
                  <a:pt x="11444" y="956"/>
                </a:cubicBezTo>
                <a:close/>
                <a:moveTo>
                  <a:pt x="319" y="965"/>
                </a:moveTo>
                <a:lnTo>
                  <a:pt x="18" y="976"/>
                </a:lnTo>
                <a:lnTo>
                  <a:pt x="7" y="1185"/>
                </a:lnTo>
                <a:cubicBezTo>
                  <a:pt x="1" y="1306"/>
                  <a:pt x="11" y="1395"/>
                  <a:pt x="32" y="1395"/>
                </a:cubicBezTo>
                <a:cubicBezTo>
                  <a:pt x="52" y="1395"/>
                  <a:pt x="74" y="1319"/>
                  <a:pt x="80" y="1226"/>
                </a:cubicBezTo>
                <a:lnTo>
                  <a:pt x="91" y="1056"/>
                </a:lnTo>
                <a:lnTo>
                  <a:pt x="356" y="1044"/>
                </a:lnTo>
                <a:cubicBezTo>
                  <a:pt x="501" y="1038"/>
                  <a:pt x="621" y="1015"/>
                  <a:pt x="621" y="993"/>
                </a:cubicBezTo>
                <a:cubicBezTo>
                  <a:pt x="621" y="969"/>
                  <a:pt x="502" y="958"/>
                  <a:pt x="319" y="965"/>
                </a:cubicBezTo>
                <a:close/>
                <a:moveTo>
                  <a:pt x="11718" y="1236"/>
                </a:moveTo>
                <a:cubicBezTo>
                  <a:pt x="11698" y="1236"/>
                  <a:pt x="11682" y="1263"/>
                  <a:pt x="11682" y="1296"/>
                </a:cubicBezTo>
                <a:cubicBezTo>
                  <a:pt x="11682" y="1329"/>
                  <a:pt x="11698" y="1355"/>
                  <a:pt x="11718" y="1355"/>
                </a:cubicBezTo>
                <a:cubicBezTo>
                  <a:pt x="11739" y="1355"/>
                  <a:pt x="11754" y="1329"/>
                  <a:pt x="11754" y="1296"/>
                </a:cubicBezTo>
                <a:cubicBezTo>
                  <a:pt x="11754" y="1263"/>
                  <a:pt x="11738" y="1236"/>
                  <a:pt x="11718" y="1236"/>
                </a:cubicBezTo>
                <a:close/>
                <a:moveTo>
                  <a:pt x="11718" y="1555"/>
                </a:moveTo>
                <a:cubicBezTo>
                  <a:pt x="11698" y="1555"/>
                  <a:pt x="11682" y="1674"/>
                  <a:pt x="11682" y="1833"/>
                </a:cubicBezTo>
                <a:cubicBezTo>
                  <a:pt x="11682" y="1993"/>
                  <a:pt x="11698" y="2112"/>
                  <a:pt x="11718" y="2112"/>
                </a:cubicBezTo>
                <a:cubicBezTo>
                  <a:pt x="11739" y="2112"/>
                  <a:pt x="11754" y="1993"/>
                  <a:pt x="11754" y="1833"/>
                </a:cubicBezTo>
                <a:cubicBezTo>
                  <a:pt x="11754" y="1674"/>
                  <a:pt x="11739" y="1555"/>
                  <a:pt x="11718" y="1555"/>
                </a:cubicBezTo>
                <a:close/>
                <a:moveTo>
                  <a:pt x="36" y="1594"/>
                </a:moveTo>
                <a:cubicBezTo>
                  <a:pt x="16" y="1594"/>
                  <a:pt x="0" y="1621"/>
                  <a:pt x="0" y="1654"/>
                </a:cubicBezTo>
                <a:cubicBezTo>
                  <a:pt x="0" y="1687"/>
                  <a:pt x="16" y="1714"/>
                  <a:pt x="36" y="1714"/>
                </a:cubicBezTo>
                <a:cubicBezTo>
                  <a:pt x="56" y="1714"/>
                  <a:pt x="72" y="1687"/>
                  <a:pt x="72" y="1654"/>
                </a:cubicBezTo>
                <a:cubicBezTo>
                  <a:pt x="72" y="1621"/>
                  <a:pt x="56" y="1594"/>
                  <a:pt x="36" y="1594"/>
                </a:cubicBezTo>
                <a:close/>
                <a:moveTo>
                  <a:pt x="36" y="1913"/>
                </a:moveTo>
                <a:cubicBezTo>
                  <a:pt x="-4" y="1913"/>
                  <a:pt x="-15" y="2441"/>
                  <a:pt x="24" y="2484"/>
                </a:cubicBezTo>
                <a:cubicBezTo>
                  <a:pt x="69" y="2533"/>
                  <a:pt x="72" y="2512"/>
                  <a:pt x="72" y="2212"/>
                </a:cubicBezTo>
                <a:cubicBezTo>
                  <a:pt x="72" y="2039"/>
                  <a:pt x="58" y="1913"/>
                  <a:pt x="36" y="1913"/>
                </a:cubicBezTo>
                <a:close/>
                <a:moveTo>
                  <a:pt x="11718" y="2312"/>
                </a:moveTo>
                <a:cubicBezTo>
                  <a:pt x="11698" y="2312"/>
                  <a:pt x="11682" y="2348"/>
                  <a:pt x="11682" y="2393"/>
                </a:cubicBezTo>
                <a:cubicBezTo>
                  <a:pt x="11682" y="2438"/>
                  <a:pt x="11698" y="2465"/>
                  <a:pt x="11718" y="2451"/>
                </a:cubicBezTo>
                <a:cubicBezTo>
                  <a:pt x="11739" y="2438"/>
                  <a:pt x="11754" y="2400"/>
                  <a:pt x="11754" y="2369"/>
                </a:cubicBezTo>
                <a:cubicBezTo>
                  <a:pt x="11754" y="2337"/>
                  <a:pt x="11738" y="2312"/>
                  <a:pt x="11718" y="2312"/>
                </a:cubicBezTo>
                <a:close/>
                <a:moveTo>
                  <a:pt x="11718" y="2631"/>
                </a:moveTo>
                <a:cubicBezTo>
                  <a:pt x="11697" y="2631"/>
                  <a:pt x="11682" y="2756"/>
                  <a:pt x="11682" y="2929"/>
                </a:cubicBezTo>
                <a:cubicBezTo>
                  <a:pt x="11682" y="3101"/>
                  <a:pt x="11697" y="3228"/>
                  <a:pt x="11718" y="3228"/>
                </a:cubicBezTo>
                <a:cubicBezTo>
                  <a:pt x="11740" y="3228"/>
                  <a:pt x="11754" y="3101"/>
                  <a:pt x="11754" y="2929"/>
                </a:cubicBezTo>
                <a:cubicBezTo>
                  <a:pt x="11754" y="2756"/>
                  <a:pt x="11740" y="2631"/>
                  <a:pt x="11718" y="2631"/>
                </a:cubicBezTo>
                <a:close/>
                <a:moveTo>
                  <a:pt x="36" y="2670"/>
                </a:moveTo>
                <a:cubicBezTo>
                  <a:pt x="16" y="2670"/>
                  <a:pt x="0" y="2706"/>
                  <a:pt x="0" y="2750"/>
                </a:cubicBezTo>
                <a:cubicBezTo>
                  <a:pt x="0" y="2794"/>
                  <a:pt x="16" y="2830"/>
                  <a:pt x="36" y="2830"/>
                </a:cubicBezTo>
                <a:cubicBezTo>
                  <a:pt x="56" y="2830"/>
                  <a:pt x="72" y="2794"/>
                  <a:pt x="72" y="2750"/>
                </a:cubicBezTo>
                <a:cubicBezTo>
                  <a:pt x="72" y="2706"/>
                  <a:pt x="56" y="2670"/>
                  <a:pt x="36" y="2670"/>
                </a:cubicBezTo>
                <a:close/>
                <a:moveTo>
                  <a:pt x="36" y="3009"/>
                </a:moveTo>
                <a:cubicBezTo>
                  <a:pt x="16" y="3023"/>
                  <a:pt x="0" y="3158"/>
                  <a:pt x="0" y="3310"/>
                </a:cubicBezTo>
                <a:cubicBezTo>
                  <a:pt x="0" y="3468"/>
                  <a:pt x="16" y="3587"/>
                  <a:pt x="36" y="3587"/>
                </a:cubicBezTo>
                <a:cubicBezTo>
                  <a:pt x="58" y="3587"/>
                  <a:pt x="72" y="3460"/>
                  <a:pt x="72" y="3286"/>
                </a:cubicBezTo>
                <a:cubicBezTo>
                  <a:pt x="72" y="3095"/>
                  <a:pt x="60" y="2994"/>
                  <a:pt x="36" y="3009"/>
                </a:cubicBezTo>
                <a:close/>
                <a:moveTo>
                  <a:pt x="11718" y="3427"/>
                </a:moveTo>
                <a:cubicBezTo>
                  <a:pt x="11698" y="3427"/>
                  <a:pt x="11682" y="3454"/>
                  <a:pt x="11682" y="3487"/>
                </a:cubicBezTo>
                <a:cubicBezTo>
                  <a:pt x="11682" y="3520"/>
                  <a:pt x="11698" y="3547"/>
                  <a:pt x="11718" y="3547"/>
                </a:cubicBezTo>
                <a:cubicBezTo>
                  <a:pt x="11739" y="3547"/>
                  <a:pt x="11754" y="3520"/>
                  <a:pt x="11754" y="3487"/>
                </a:cubicBezTo>
                <a:cubicBezTo>
                  <a:pt x="11754" y="3454"/>
                  <a:pt x="11738" y="3427"/>
                  <a:pt x="11718" y="3427"/>
                </a:cubicBezTo>
                <a:close/>
                <a:moveTo>
                  <a:pt x="11718" y="3746"/>
                </a:moveTo>
                <a:cubicBezTo>
                  <a:pt x="11697" y="3746"/>
                  <a:pt x="11682" y="3872"/>
                  <a:pt x="11682" y="4045"/>
                </a:cubicBezTo>
                <a:cubicBezTo>
                  <a:pt x="11682" y="4218"/>
                  <a:pt x="11697" y="4344"/>
                  <a:pt x="11718" y="4344"/>
                </a:cubicBezTo>
                <a:cubicBezTo>
                  <a:pt x="11740" y="4344"/>
                  <a:pt x="11754" y="4218"/>
                  <a:pt x="11754" y="4045"/>
                </a:cubicBezTo>
                <a:cubicBezTo>
                  <a:pt x="11754" y="3872"/>
                  <a:pt x="11740" y="3746"/>
                  <a:pt x="11718" y="3746"/>
                </a:cubicBezTo>
                <a:close/>
                <a:moveTo>
                  <a:pt x="36" y="3786"/>
                </a:moveTo>
                <a:cubicBezTo>
                  <a:pt x="16" y="3786"/>
                  <a:pt x="0" y="3813"/>
                  <a:pt x="0" y="3846"/>
                </a:cubicBezTo>
                <a:cubicBezTo>
                  <a:pt x="0" y="3879"/>
                  <a:pt x="16" y="3906"/>
                  <a:pt x="36" y="3906"/>
                </a:cubicBezTo>
                <a:cubicBezTo>
                  <a:pt x="56" y="3906"/>
                  <a:pt x="72" y="3879"/>
                  <a:pt x="72" y="3846"/>
                </a:cubicBezTo>
                <a:cubicBezTo>
                  <a:pt x="72" y="3813"/>
                  <a:pt x="56" y="3786"/>
                  <a:pt x="36" y="3786"/>
                </a:cubicBezTo>
                <a:close/>
                <a:moveTo>
                  <a:pt x="36" y="4105"/>
                </a:moveTo>
                <a:cubicBezTo>
                  <a:pt x="15" y="4105"/>
                  <a:pt x="0" y="4231"/>
                  <a:pt x="0" y="4404"/>
                </a:cubicBezTo>
                <a:cubicBezTo>
                  <a:pt x="0" y="4577"/>
                  <a:pt x="15" y="4702"/>
                  <a:pt x="36" y="4702"/>
                </a:cubicBezTo>
                <a:cubicBezTo>
                  <a:pt x="58" y="4702"/>
                  <a:pt x="72" y="4577"/>
                  <a:pt x="72" y="4404"/>
                </a:cubicBezTo>
                <a:cubicBezTo>
                  <a:pt x="72" y="4231"/>
                  <a:pt x="58" y="4105"/>
                  <a:pt x="36" y="4105"/>
                </a:cubicBezTo>
                <a:close/>
                <a:moveTo>
                  <a:pt x="11718" y="4543"/>
                </a:moveTo>
                <a:cubicBezTo>
                  <a:pt x="11698" y="4543"/>
                  <a:pt x="11682" y="4570"/>
                  <a:pt x="11682" y="4603"/>
                </a:cubicBezTo>
                <a:cubicBezTo>
                  <a:pt x="11682" y="4636"/>
                  <a:pt x="11698" y="4663"/>
                  <a:pt x="11718" y="4663"/>
                </a:cubicBezTo>
                <a:cubicBezTo>
                  <a:pt x="11739" y="4663"/>
                  <a:pt x="11754" y="4636"/>
                  <a:pt x="11754" y="4603"/>
                </a:cubicBezTo>
                <a:cubicBezTo>
                  <a:pt x="11754" y="4570"/>
                  <a:pt x="11738" y="4543"/>
                  <a:pt x="11718" y="4543"/>
                </a:cubicBezTo>
                <a:close/>
                <a:moveTo>
                  <a:pt x="11718" y="4862"/>
                </a:moveTo>
                <a:cubicBezTo>
                  <a:pt x="11698" y="4862"/>
                  <a:pt x="11682" y="4981"/>
                  <a:pt x="11682" y="5141"/>
                </a:cubicBezTo>
                <a:cubicBezTo>
                  <a:pt x="11682" y="5300"/>
                  <a:pt x="11698" y="5420"/>
                  <a:pt x="11718" y="5420"/>
                </a:cubicBezTo>
                <a:cubicBezTo>
                  <a:pt x="11739" y="5420"/>
                  <a:pt x="11754" y="5300"/>
                  <a:pt x="11754" y="5141"/>
                </a:cubicBezTo>
                <a:cubicBezTo>
                  <a:pt x="11754" y="4981"/>
                  <a:pt x="11739" y="4862"/>
                  <a:pt x="11718" y="4862"/>
                </a:cubicBezTo>
                <a:close/>
                <a:moveTo>
                  <a:pt x="36" y="4902"/>
                </a:moveTo>
                <a:cubicBezTo>
                  <a:pt x="16" y="4902"/>
                  <a:pt x="0" y="4929"/>
                  <a:pt x="0" y="4962"/>
                </a:cubicBezTo>
                <a:cubicBezTo>
                  <a:pt x="0" y="4995"/>
                  <a:pt x="16" y="5021"/>
                  <a:pt x="36" y="5021"/>
                </a:cubicBezTo>
                <a:cubicBezTo>
                  <a:pt x="56" y="5021"/>
                  <a:pt x="72" y="4995"/>
                  <a:pt x="72" y="4962"/>
                </a:cubicBezTo>
                <a:cubicBezTo>
                  <a:pt x="72" y="4929"/>
                  <a:pt x="56" y="4902"/>
                  <a:pt x="36" y="4902"/>
                </a:cubicBezTo>
                <a:close/>
                <a:moveTo>
                  <a:pt x="36" y="5221"/>
                </a:moveTo>
                <a:cubicBezTo>
                  <a:pt x="16" y="5221"/>
                  <a:pt x="0" y="5340"/>
                  <a:pt x="0" y="5500"/>
                </a:cubicBezTo>
                <a:cubicBezTo>
                  <a:pt x="0" y="5659"/>
                  <a:pt x="16" y="5778"/>
                  <a:pt x="36" y="5778"/>
                </a:cubicBezTo>
                <a:cubicBezTo>
                  <a:pt x="57" y="5778"/>
                  <a:pt x="72" y="5659"/>
                  <a:pt x="72" y="5500"/>
                </a:cubicBezTo>
                <a:cubicBezTo>
                  <a:pt x="72" y="5340"/>
                  <a:pt x="57" y="5221"/>
                  <a:pt x="36" y="5221"/>
                </a:cubicBezTo>
                <a:close/>
                <a:moveTo>
                  <a:pt x="11718" y="5619"/>
                </a:moveTo>
                <a:cubicBezTo>
                  <a:pt x="11698" y="5619"/>
                  <a:pt x="11682" y="5656"/>
                  <a:pt x="11682" y="5701"/>
                </a:cubicBezTo>
                <a:cubicBezTo>
                  <a:pt x="11682" y="5747"/>
                  <a:pt x="11698" y="5772"/>
                  <a:pt x="11718" y="5759"/>
                </a:cubicBezTo>
                <a:cubicBezTo>
                  <a:pt x="11739" y="5745"/>
                  <a:pt x="11754" y="5708"/>
                  <a:pt x="11754" y="5676"/>
                </a:cubicBezTo>
                <a:cubicBezTo>
                  <a:pt x="11754" y="5645"/>
                  <a:pt x="11738" y="5619"/>
                  <a:pt x="11718" y="5619"/>
                </a:cubicBezTo>
                <a:close/>
                <a:moveTo>
                  <a:pt x="11718" y="5938"/>
                </a:moveTo>
                <a:cubicBezTo>
                  <a:pt x="11697" y="5938"/>
                  <a:pt x="11682" y="6064"/>
                  <a:pt x="11682" y="6237"/>
                </a:cubicBezTo>
                <a:cubicBezTo>
                  <a:pt x="11682" y="6410"/>
                  <a:pt x="11697" y="6535"/>
                  <a:pt x="11718" y="6535"/>
                </a:cubicBezTo>
                <a:cubicBezTo>
                  <a:pt x="11740" y="6535"/>
                  <a:pt x="11754" y="6410"/>
                  <a:pt x="11754" y="6237"/>
                </a:cubicBezTo>
                <a:cubicBezTo>
                  <a:pt x="11754" y="6064"/>
                  <a:pt x="11740" y="5938"/>
                  <a:pt x="11718" y="5938"/>
                </a:cubicBezTo>
                <a:close/>
                <a:moveTo>
                  <a:pt x="36" y="5978"/>
                </a:moveTo>
                <a:cubicBezTo>
                  <a:pt x="16" y="5978"/>
                  <a:pt x="0" y="6014"/>
                  <a:pt x="0" y="6058"/>
                </a:cubicBezTo>
                <a:cubicBezTo>
                  <a:pt x="0" y="6101"/>
                  <a:pt x="16" y="6137"/>
                  <a:pt x="36" y="6137"/>
                </a:cubicBezTo>
                <a:cubicBezTo>
                  <a:pt x="56" y="6137"/>
                  <a:pt x="72" y="6101"/>
                  <a:pt x="72" y="6058"/>
                </a:cubicBezTo>
                <a:cubicBezTo>
                  <a:pt x="72" y="6014"/>
                  <a:pt x="56" y="5978"/>
                  <a:pt x="36" y="5978"/>
                </a:cubicBezTo>
                <a:close/>
                <a:moveTo>
                  <a:pt x="36" y="6297"/>
                </a:moveTo>
                <a:cubicBezTo>
                  <a:pt x="15" y="6297"/>
                  <a:pt x="0" y="6422"/>
                  <a:pt x="0" y="6595"/>
                </a:cubicBezTo>
                <a:cubicBezTo>
                  <a:pt x="0" y="6768"/>
                  <a:pt x="15" y="6894"/>
                  <a:pt x="36" y="6894"/>
                </a:cubicBezTo>
                <a:cubicBezTo>
                  <a:pt x="58" y="6894"/>
                  <a:pt x="72" y="6768"/>
                  <a:pt x="72" y="6595"/>
                </a:cubicBezTo>
                <a:cubicBezTo>
                  <a:pt x="72" y="6422"/>
                  <a:pt x="58" y="6297"/>
                  <a:pt x="36" y="6297"/>
                </a:cubicBezTo>
                <a:close/>
                <a:moveTo>
                  <a:pt x="11718" y="6735"/>
                </a:moveTo>
                <a:cubicBezTo>
                  <a:pt x="11698" y="6735"/>
                  <a:pt x="11682" y="6762"/>
                  <a:pt x="11682" y="6795"/>
                </a:cubicBezTo>
                <a:cubicBezTo>
                  <a:pt x="11682" y="6828"/>
                  <a:pt x="11698" y="6855"/>
                  <a:pt x="11718" y="6855"/>
                </a:cubicBezTo>
                <a:cubicBezTo>
                  <a:pt x="11739" y="6855"/>
                  <a:pt x="11754" y="6828"/>
                  <a:pt x="11754" y="6795"/>
                </a:cubicBezTo>
                <a:cubicBezTo>
                  <a:pt x="11754" y="6762"/>
                  <a:pt x="11738" y="6735"/>
                  <a:pt x="11718" y="6735"/>
                </a:cubicBezTo>
                <a:close/>
                <a:moveTo>
                  <a:pt x="36" y="7093"/>
                </a:moveTo>
                <a:cubicBezTo>
                  <a:pt x="16" y="7093"/>
                  <a:pt x="0" y="7120"/>
                  <a:pt x="0" y="7153"/>
                </a:cubicBezTo>
                <a:cubicBezTo>
                  <a:pt x="0" y="7186"/>
                  <a:pt x="16" y="7213"/>
                  <a:pt x="36" y="7213"/>
                </a:cubicBezTo>
                <a:cubicBezTo>
                  <a:pt x="56" y="7213"/>
                  <a:pt x="72" y="7186"/>
                  <a:pt x="72" y="7153"/>
                </a:cubicBezTo>
                <a:cubicBezTo>
                  <a:pt x="72" y="7120"/>
                  <a:pt x="56" y="7093"/>
                  <a:pt x="36" y="7093"/>
                </a:cubicBezTo>
                <a:close/>
                <a:moveTo>
                  <a:pt x="36" y="7412"/>
                </a:moveTo>
                <a:cubicBezTo>
                  <a:pt x="15" y="7412"/>
                  <a:pt x="0" y="7539"/>
                  <a:pt x="0" y="7711"/>
                </a:cubicBezTo>
                <a:cubicBezTo>
                  <a:pt x="0" y="7884"/>
                  <a:pt x="15" y="8010"/>
                  <a:pt x="36" y="8010"/>
                </a:cubicBezTo>
                <a:cubicBezTo>
                  <a:pt x="58" y="8010"/>
                  <a:pt x="72" y="7884"/>
                  <a:pt x="72" y="7711"/>
                </a:cubicBezTo>
                <a:cubicBezTo>
                  <a:pt x="72" y="7539"/>
                  <a:pt x="58" y="7412"/>
                  <a:pt x="36" y="7412"/>
                </a:cubicBezTo>
                <a:close/>
                <a:moveTo>
                  <a:pt x="11718" y="7831"/>
                </a:moveTo>
                <a:cubicBezTo>
                  <a:pt x="11698" y="7817"/>
                  <a:pt x="11682" y="7843"/>
                  <a:pt x="11682" y="7888"/>
                </a:cubicBezTo>
                <a:cubicBezTo>
                  <a:pt x="11682" y="7933"/>
                  <a:pt x="11698" y="7970"/>
                  <a:pt x="11718" y="7970"/>
                </a:cubicBezTo>
                <a:cubicBezTo>
                  <a:pt x="11739" y="7970"/>
                  <a:pt x="11754" y="7945"/>
                  <a:pt x="11754" y="7913"/>
                </a:cubicBezTo>
                <a:cubicBezTo>
                  <a:pt x="11754" y="7882"/>
                  <a:pt x="11738" y="7845"/>
                  <a:pt x="11718" y="7831"/>
                </a:cubicBezTo>
                <a:close/>
                <a:moveTo>
                  <a:pt x="11718" y="8169"/>
                </a:moveTo>
                <a:cubicBezTo>
                  <a:pt x="11698" y="8169"/>
                  <a:pt x="11682" y="8290"/>
                  <a:pt x="11682" y="8449"/>
                </a:cubicBezTo>
                <a:cubicBezTo>
                  <a:pt x="11682" y="8608"/>
                  <a:pt x="11698" y="8727"/>
                  <a:pt x="11718" y="8727"/>
                </a:cubicBezTo>
                <a:cubicBezTo>
                  <a:pt x="11739" y="8728"/>
                  <a:pt x="11754" y="8608"/>
                  <a:pt x="11754" y="8449"/>
                </a:cubicBezTo>
                <a:cubicBezTo>
                  <a:pt x="11754" y="8290"/>
                  <a:pt x="11739" y="8169"/>
                  <a:pt x="11718" y="8169"/>
                </a:cubicBezTo>
                <a:close/>
                <a:moveTo>
                  <a:pt x="36" y="8210"/>
                </a:moveTo>
                <a:cubicBezTo>
                  <a:pt x="16" y="8210"/>
                  <a:pt x="0" y="8237"/>
                  <a:pt x="0" y="8269"/>
                </a:cubicBezTo>
                <a:cubicBezTo>
                  <a:pt x="0" y="8302"/>
                  <a:pt x="16" y="8329"/>
                  <a:pt x="36" y="8329"/>
                </a:cubicBezTo>
                <a:cubicBezTo>
                  <a:pt x="56" y="8329"/>
                  <a:pt x="72" y="8302"/>
                  <a:pt x="72" y="8269"/>
                </a:cubicBezTo>
                <a:cubicBezTo>
                  <a:pt x="72" y="8237"/>
                  <a:pt x="56" y="8210"/>
                  <a:pt x="36" y="8210"/>
                </a:cubicBezTo>
                <a:close/>
                <a:moveTo>
                  <a:pt x="36" y="8528"/>
                </a:moveTo>
                <a:cubicBezTo>
                  <a:pt x="16" y="8528"/>
                  <a:pt x="0" y="8648"/>
                  <a:pt x="0" y="8807"/>
                </a:cubicBezTo>
                <a:cubicBezTo>
                  <a:pt x="0" y="8966"/>
                  <a:pt x="16" y="9086"/>
                  <a:pt x="36" y="9086"/>
                </a:cubicBezTo>
                <a:cubicBezTo>
                  <a:pt x="57" y="9086"/>
                  <a:pt x="72" y="8966"/>
                  <a:pt x="72" y="8807"/>
                </a:cubicBezTo>
                <a:cubicBezTo>
                  <a:pt x="72" y="8648"/>
                  <a:pt x="57" y="8528"/>
                  <a:pt x="36" y="8528"/>
                </a:cubicBezTo>
                <a:close/>
                <a:moveTo>
                  <a:pt x="11718" y="8927"/>
                </a:moveTo>
                <a:cubicBezTo>
                  <a:pt x="11698" y="8927"/>
                  <a:pt x="11682" y="8954"/>
                  <a:pt x="11682" y="8986"/>
                </a:cubicBezTo>
                <a:cubicBezTo>
                  <a:pt x="11682" y="9019"/>
                  <a:pt x="11698" y="9046"/>
                  <a:pt x="11718" y="9046"/>
                </a:cubicBezTo>
                <a:cubicBezTo>
                  <a:pt x="11739" y="9046"/>
                  <a:pt x="11754" y="9019"/>
                  <a:pt x="11754" y="8986"/>
                </a:cubicBezTo>
                <a:cubicBezTo>
                  <a:pt x="11754" y="8954"/>
                  <a:pt x="11738" y="8927"/>
                  <a:pt x="11718" y="8927"/>
                </a:cubicBezTo>
                <a:close/>
                <a:moveTo>
                  <a:pt x="11718" y="9245"/>
                </a:moveTo>
                <a:cubicBezTo>
                  <a:pt x="11697" y="9245"/>
                  <a:pt x="11682" y="9372"/>
                  <a:pt x="11682" y="9545"/>
                </a:cubicBezTo>
                <a:cubicBezTo>
                  <a:pt x="11682" y="9717"/>
                  <a:pt x="11697" y="9844"/>
                  <a:pt x="11718" y="9844"/>
                </a:cubicBezTo>
                <a:cubicBezTo>
                  <a:pt x="11740" y="9844"/>
                  <a:pt x="11754" y="9717"/>
                  <a:pt x="11754" y="9545"/>
                </a:cubicBezTo>
                <a:cubicBezTo>
                  <a:pt x="11754" y="9372"/>
                  <a:pt x="11740" y="9245"/>
                  <a:pt x="11718" y="9245"/>
                </a:cubicBezTo>
                <a:close/>
                <a:moveTo>
                  <a:pt x="39" y="9284"/>
                </a:moveTo>
                <a:cubicBezTo>
                  <a:pt x="31" y="9283"/>
                  <a:pt x="23" y="9287"/>
                  <a:pt x="13" y="9297"/>
                </a:cubicBezTo>
                <a:cubicBezTo>
                  <a:pt x="1" y="9310"/>
                  <a:pt x="4" y="9354"/>
                  <a:pt x="19" y="9393"/>
                </a:cubicBezTo>
                <a:cubicBezTo>
                  <a:pt x="46" y="9461"/>
                  <a:pt x="48" y="9462"/>
                  <a:pt x="63" y="9392"/>
                </a:cubicBezTo>
                <a:cubicBezTo>
                  <a:pt x="76" y="9333"/>
                  <a:pt x="62" y="9286"/>
                  <a:pt x="39" y="9284"/>
                </a:cubicBezTo>
                <a:close/>
                <a:moveTo>
                  <a:pt x="36" y="9604"/>
                </a:moveTo>
                <a:cubicBezTo>
                  <a:pt x="15" y="9604"/>
                  <a:pt x="0" y="9731"/>
                  <a:pt x="0" y="9904"/>
                </a:cubicBezTo>
                <a:cubicBezTo>
                  <a:pt x="0" y="10076"/>
                  <a:pt x="15" y="10203"/>
                  <a:pt x="36" y="10203"/>
                </a:cubicBezTo>
                <a:cubicBezTo>
                  <a:pt x="58" y="10203"/>
                  <a:pt x="72" y="10076"/>
                  <a:pt x="72" y="9904"/>
                </a:cubicBezTo>
                <a:cubicBezTo>
                  <a:pt x="72" y="9731"/>
                  <a:pt x="58" y="9604"/>
                  <a:pt x="36" y="9604"/>
                </a:cubicBezTo>
                <a:close/>
                <a:moveTo>
                  <a:pt x="11718" y="10043"/>
                </a:moveTo>
                <a:cubicBezTo>
                  <a:pt x="11698" y="10043"/>
                  <a:pt x="11682" y="10070"/>
                  <a:pt x="11682" y="10103"/>
                </a:cubicBezTo>
                <a:cubicBezTo>
                  <a:pt x="11682" y="10136"/>
                  <a:pt x="11698" y="10162"/>
                  <a:pt x="11718" y="10162"/>
                </a:cubicBezTo>
                <a:cubicBezTo>
                  <a:pt x="11739" y="10162"/>
                  <a:pt x="11754" y="10136"/>
                  <a:pt x="11754" y="10103"/>
                </a:cubicBezTo>
                <a:cubicBezTo>
                  <a:pt x="11754" y="10070"/>
                  <a:pt x="11738" y="10043"/>
                  <a:pt x="11718" y="10043"/>
                </a:cubicBezTo>
                <a:close/>
                <a:moveTo>
                  <a:pt x="11718" y="10362"/>
                </a:moveTo>
                <a:cubicBezTo>
                  <a:pt x="11697" y="10362"/>
                  <a:pt x="11682" y="10488"/>
                  <a:pt x="11682" y="10663"/>
                </a:cubicBezTo>
                <a:cubicBezTo>
                  <a:pt x="11682" y="10853"/>
                  <a:pt x="11695" y="10955"/>
                  <a:pt x="11718" y="10939"/>
                </a:cubicBezTo>
                <a:cubicBezTo>
                  <a:pt x="11739" y="10926"/>
                  <a:pt x="11754" y="10790"/>
                  <a:pt x="11754" y="10638"/>
                </a:cubicBezTo>
                <a:cubicBezTo>
                  <a:pt x="11754" y="10480"/>
                  <a:pt x="11739" y="10362"/>
                  <a:pt x="11718" y="10362"/>
                </a:cubicBezTo>
                <a:close/>
                <a:moveTo>
                  <a:pt x="36" y="10402"/>
                </a:moveTo>
                <a:cubicBezTo>
                  <a:pt x="16" y="10402"/>
                  <a:pt x="0" y="10429"/>
                  <a:pt x="0" y="10462"/>
                </a:cubicBezTo>
                <a:cubicBezTo>
                  <a:pt x="0" y="10494"/>
                  <a:pt x="16" y="10521"/>
                  <a:pt x="36" y="10521"/>
                </a:cubicBezTo>
                <a:cubicBezTo>
                  <a:pt x="56" y="10521"/>
                  <a:pt x="72" y="10494"/>
                  <a:pt x="72" y="10462"/>
                </a:cubicBezTo>
                <a:cubicBezTo>
                  <a:pt x="72" y="10429"/>
                  <a:pt x="56" y="10402"/>
                  <a:pt x="36" y="10402"/>
                </a:cubicBezTo>
                <a:close/>
                <a:moveTo>
                  <a:pt x="36" y="10721"/>
                </a:moveTo>
                <a:cubicBezTo>
                  <a:pt x="15" y="10721"/>
                  <a:pt x="0" y="10846"/>
                  <a:pt x="0" y="11019"/>
                </a:cubicBezTo>
                <a:cubicBezTo>
                  <a:pt x="0" y="11191"/>
                  <a:pt x="15" y="11318"/>
                  <a:pt x="36" y="11318"/>
                </a:cubicBezTo>
                <a:cubicBezTo>
                  <a:pt x="58" y="11318"/>
                  <a:pt x="72" y="11191"/>
                  <a:pt x="72" y="11019"/>
                </a:cubicBezTo>
                <a:cubicBezTo>
                  <a:pt x="72" y="10846"/>
                  <a:pt x="58" y="10721"/>
                  <a:pt x="36" y="10721"/>
                </a:cubicBezTo>
                <a:close/>
                <a:moveTo>
                  <a:pt x="11718" y="11119"/>
                </a:moveTo>
                <a:cubicBezTo>
                  <a:pt x="11698" y="11119"/>
                  <a:pt x="11682" y="11154"/>
                  <a:pt x="11682" y="11198"/>
                </a:cubicBezTo>
                <a:cubicBezTo>
                  <a:pt x="11682" y="11242"/>
                  <a:pt x="11698" y="11279"/>
                  <a:pt x="11718" y="11279"/>
                </a:cubicBezTo>
                <a:cubicBezTo>
                  <a:pt x="11739" y="11279"/>
                  <a:pt x="11754" y="11242"/>
                  <a:pt x="11754" y="11198"/>
                </a:cubicBezTo>
                <a:cubicBezTo>
                  <a:pt x="11754" y="11154"/>
                  <a:pt x="11738" y="11119"/>
                  <a:pt x="11718" y="11119"/>
                </a:cubicBezTo>
                <a:close/>
                <a:moveTo>
                  <a:pt x="13682" y="11225"/>
                </a:moveTo>
                <a:lnTo>
                  <a:pt x="12775" y="11226"/>
                </a:lnTo>
                <a:lnTo>
                  <a:pt x="12667" y="11339"/>
                </a:lnTo>
                <a:cubicBezTo>
                  <a:pt x="12558" y="11453"/>
                  <a:pt x="12558" y="11454"/>
                  <a:pt x="12558" y="11926"/>
                </a:cubicBezTo>
                <a:cubicBezTo>
                  <a:pt x="12558" y="12374"/>
                  <a:pt x="12563" y="12403"/>
                  <a:pt x="12648" y="12496"/>
                </a:cubicBezTo>
                <a:lnTo>
                  <a:pt x="12737" y="12593"/>
                </a:lnTo>
                <a:lnTo>
                  <a:pt x="13686" y="12593"/>
                </a:lnTo>
                <a:lnTo>
                  <a:pt x="14635" y="12593"/>
                </a:lnTo>
                <a:lnTo>
                  <a:pt x="14737" y="12498"/>
                </a:lnTo>
                <a:cubicBezTo>
                  <a:pt x="14834" y="12407"/>
                  <a:pt x="14840" y="12380"/>
                  <a:pt x="14852" y="12016"/>
                </a:cubicBezTo>
                <a:cubicBezTo>
                  <a:pt x="14879" y="11210"/>
                  <a:pt x="14902" y="11225"/>
                  <a:pt x="13682" y="11225"/>
                </a:cubicBezTo>
                <a:close/>
                <a:moveTo>
                  <a:pt x="11718" y="11457"/>
                </a:moveTo>
                <a:cubicBezTo>
                  <a:pt x="11695" y="11442"/>
                  <a:pt x="11682" y="11543"/>
                  <a:pt x="11682" y="11734"/>
                </a:cubicBezTo>
                <a:cubicBezTo>
                  <a:pt x="11682" y="11908"/>
                  <a:pt x="11697" y="12036"/>
                  <a:pt x="11718" y="12036"/>
                </a:cubicBezTo>
                <a:cubicBezTo>
                  <a:pt x="11739" y="12036"/>
                  <a:pt x="11754" y="11917"/>
                  <a:pt x="11754" y="11759"/>
                </a:cubicBezTo>
                <a:cubicBezTo>
                  <a:pt x="11754" y="11607"/>
                  <a:pt x="11738" y="11471"/>
                  <a:pt x="11718" y="11457"/>
                </a:cubicBezTo>
                <a:close/>
                <a:moveTo>
                  <a:pt x="36" y="11497"/>
                </a:moveTo>
                <a:cubicBezTo>
                  <a:pt x="16" y="11511"/>
                  <a:pt x="0" y="11548"/>
                  <a:pt x="0" y="11580"/>
                </a:cubicBezTo>
                <a:cubicBezTo>
                  <a:pt x="0" y="11611"/>
                  <a:pt x="16" y="11637"/>
                  <a:pt x="36" y="11637"/>
                </a:cubicBezTo>
                <a:cubicBezTo>
                  <a:pt x="56" y="11637"/>
                  <a:pt x="72" y="11600"/>
                  <a:pt x="72" y="11554"/>
                </a:cubicBezTo>
                <a:cubicBezTo>
                  <a:pt x="72" y="11509"/>
                  <a:pt x="56" y="11484"/>
                  <a:pt x="36" y="11497"/>
                </a:cubicBezTo>
                <a:close/>
                <a:moveTo>
                  <a:pt x="17870" y="11517"/>
                </a:moveTo>
                <a:cubicBezTo>
                  <a:pt x="17840" y="11517"/>
                  <a:pt x="17815" y="11544"/>
                  <a:pt x="17815" y="11576"/>
                </a:cubicBezTo>
                <a:cubicBezTo>
                  <a:pt x="17815" y="11644"/>
                  <a:pt x="17705" y="11716"/>
                  <a:pt x="17602" y="11716"/>
                </a:cubicBezTo>
                <a:cubicBezTo>
                  <a:pt x="17562" y="11716"/>
                  <a:pt x="17520" y="11746"/>
                  <a:pt x="17508" y="11782"/>
                </a:cubicBezTo>
                <a:cubicBezTo>
                  <a:pt x="17487" y="11841"/>
                  <a:pt x="17475" y="11838"/>
                  <a:pt x="17407" y="11759"/>
                </a:cubicBezTo>
                <a:cubicBezTo>
                  <a:pt x="17350" y="11692"/>
                  <a:pt x="17307" y="11676"/>
                  <a:pt x="17235" y="11696"/>
                </a:cubicBezTo>
                <a:cubicBezTo>
                  <a:pt x="17183" y="11710"/>
                  <a:pt x="17096" y="11719"/>
                  <a:pt x="17043" y="11718"/>
                </a:cubicBezTo>
                <a:cubicBezTo>
                  <a:pt x="16984" y="11716"/>
                  <a:pt x="16937" y="11743"/>
                  <a:pt x="16922" y="11786"/>
                </a:cubicBezTo>
                <a:cubicBezTo>
                  <a:pt x="16899" y="11851"/>
                  <a:pt x="16893" y="11850"/>
                  <a:pt x="16844" y="11777"/>
                </a:cubicBezTo>
                <a:cubicBezTo>
                  <a:pt x="16798" y="11709"/>
                  <a:pt x="16781" y="11706"/>
                  <a:pt x="16714" y="11751"/>
                </a:cubicBezTo>
                <a:cubicBezTo>
                  <a:pt x="16660" y="11788"/>
                  <a:pt x="16627" y="11791"/>
                  <a:pt x="16599" y="11760"/>
                </a:cubicBezTo>
                <a:cubicBezTo>
                  <a:pt x="16577" y="11736"/>
                  <a:pt x="16522" y="11716"/>
                  <a:pt x="16477" y="11716"/>
                </a:cubicBezTo>
                <a:cubicBezTo>
                  <a:pt x="16432" y="11716"/>
                  <a:pt x="16380" y="11687"/>
                  <a:pt x="16362" y="11652"/>
                </a:cubicBezTo>
                <a:cubicBezTo>
                  <a:pt x="16332" y="11593"/>
                  <a:pt x="16320" y="11594"/>
                  <a:pt x="16250" y="11670"/>
                </a:cubicBezTo>
                <a:cubicBezTo>
                  <a:pt x="16186" y="11741"/>
                  <a:pt x="16158" y="11748"/>
                  <a:pt x="16086" y="11711"/>
                </a:cubicBezTo>
                <a:cubicBezTo>
                  <a:pt x="15944" y="11641"/>
                  <a:pt x="15843" y="11726"/>
                  <a:pt x="15843" y="11914"/>
                </a:cubicBezTo>
                <a:cubicBezTo>
                  <a:pt x="15843" y="12001"/>
                  <a:pt x="15863" y="12078"/>
                  <a:pt x="15889" y="12089"/>
                </a:cubicBezTo>
                <a:cubicBezTo>
                  <a:pt x="15969" y="12124"/>
                  <a:pt x="16135" y="12117"/>
                  <a:pt x="16135" y="12078"/>
                </a:cubicBezTo>
                <a:cubicBezTo>
                  <a:pt x="16135" y="12057"/>
                  <a:pt x="16090" y="12035"/>
                  <a:pt x="16035" y="12028"/>
                </a:cubicBezTo>
                <a:cubicBezTo>
                  <a:pt x="15888" y="12010"/>
                  <a:pt x="15913" y="11938"/>
                  <a:pt x="16072" y="11924"/>
                </a:cubicBezTo>
                <a:cubicBezTo>
                  <a:pt x="16190" y="11913"/>
                  <a:pt x="16214" y="11925"/>
                  <a:pt x="16244" y="12013"/>
                </a:cubicBezTo>
                <a:cubicBezTo>
                  <a:pt x="16290" y="12144"/>
                  <a:pt x="16446" y="12156"/>
                  <a:pt x="16476" y="12031"/>
                </a:cubicBezTo>
                <a:cubicBezTo>
                  <a:pt x="16497" y="11940"/>
                  <a:pt x="16574" y="11962"/>
                  <a:pt x="16574" y="12060"/>
                </a:cubicBezTo>
                <a:cubicBezTo>
                  <a:pt x="16574" y="12155"/>
                  <a:pt x="16695" y="12107"/>
                  <a:pt x="16718" y="12003"/>
                </a:cubicBezTo>
                <a:cubicBezTo>
                  <a:pt x="16746" y="11874"/>
                  <a:pt x="16809" y="11875"/>
                  <a:pt x="16822" y="12006"/>
                </a:cubicBezTo>
                <a:cubicBezTo>
                  <a:pt x="16829" y="12070"/>
                  <a:pt x="16857" y="12115"/>
                  <a:pt x="16887" y="12115"/>
                </a:cubicBezTo>
                <a:cubicBezTo>
                  <a:pt x="16917" y="12115"/>
                  <a:pt x="16958" y="12066"/>
                  <a:pt x="16979" y="12006"/>
                </a:cubicBezTo>
                <a:lnTo>
                  <a:pt x="17017" y="11896"/>
                </a:lnTo>
                <a:lnTo>
                  <a:pt x="17090" y="12006"/>
                </a:lnTo>
                <a:cubicBezTo>
                  <a:pt x="17183" y="12145"/>
                  <a:pt x="17343" y="12154"/>
                  <a:pt x="17425" y="12026"/>
                </a:cubicBezTo>
                <a:lnTo>
                  <a:pt x="17484" y="11936"/>
                </a:lnTo>
                <a:lnTo>
                  <a:pt x="17508" y="12026"/>
                </a:lnTo>
                <a:cubicBezTo>
                  <a:pt x="17539" y="12143"/>
                  <a:pt x="17596" y="12141"/>
                  <a:pt x="17596" y="12023"/>
                </a:cubicBezTo>
                <a:cubicBezTo>
                  <a:pt x="17596" y="11893"/>
                  <a:pt x="17682" y="11778"/>
                  <a:pt x="17755" y="11809"/>
                </a:cubicBezTo>
                <a:cubicBezTo>
                  <a:pt x="17795" y="11825"/>
                  <a:pt x="17815" y="11880"/>
                  <a:pt x="17815" y="11974"/>
                </a:cubicBezTo>
                <a:cubicBezTo>
                  <a:pt x="17815" y="12123"/>
                  <a:pt x="17896" y="12173"/>
                  <a:pt x="17939" y="12050"/>
                </a:cubicBezTo>
                <a:cubicBezTo>
                  <a:pt x="17960" y="11990"/>
                  <a:pt x="17968" y="11990"/>
                  <a:pt x="18033" y="12054"/>
                </a:cubicBezTo>
                <a:cubicBezTo>
                  <a:pt x="18143" y="12163"/>
                  <a:pt x="18197" y="12110"/>
                  <a:pt x="18105" y="11983"/>
                </a:cubicBezTo>
                <a:cubicBezTo>
                  <a:pt x="18029" y="11877"/>
                  <a:pt x="18028" y="11869"/>
                  <a:pt x="18090" y="11795"/>
                </a:cubicBezTo>
                <a:cubicBezTo>
                  <a:pt x="18147" y="11726"/>
                  <a:pt x="18147" y="11716"/>
                  <a:pt x="18096" y="11716"/>
                </a:cubicBezTo>
                <a:cubicBezTo>
                  <a:pt x="18064" y="11716"/>
                  <a:pt x="18028" y="11735"/>
                  <a:pt x="18016" y="11757"/>
                </a:cubicBezTo>
                <a:cubicBezTo>
                  <a:pt x="17976" y="11827"/>
                  <a:pt x="17925" y="11757"/>
                  <a:pt x="17925" y="11635"/>
                </a:cubicBezTo>
                <a:cubicBezTo>
                  <a:pt x="17925" y="11557"/>
                  <a:pt x="17906" y="11517"/>
                  <a:pt x="17870" y="11517"/>
                </a:cubicBezTo>
                <a:close/>
                <a:moveTo>
                  <a:pt x="20406" y="11517"/>
                </a:moveTo>
                <a:cubicBezTo>
                  <a:pt x="20389" y="11517"/>
                  <a:pt x="20370" y="11557"/>
                  <a:pt x="20364" y="11607"/>
                </a:cubicBezTo>
                <a:cubicBezTo>
                  <a:pt x="20356" y="11672"/>
                  <a:pt x="20331" y="11694"/>
                  <a:pt x="20276" y="11685"/>
                </a:cubicBezTo>
                <a:cubicBezTo>
                  <a:pt x="20234" y="11679"/>
                  <a:pt x="20178" y="11701"/>
                  <a:pt x="20153" y="11734"/>
                </a:cubicBezTo>
                <a:cubicBezTo>
                  <a:pt x="20115" y="11785"/>
                  <a:pt x="20096" y="11785"/>
                  <a:pt x="20029" y="11739"/>
                </a:cubicBezTo>
                <a:cubicBezTo>
                  <a:pt x="19976" y="11703"/>
                  <a:pt x="19878" y="11692"/>
                  <a:pt x="19724" y="11706"/>
                </a:cubicBezTo>
                <a:lnTo>
                  <a:pt x="19498" y="11725"/>
                </a:lnTo>
                <a:lnTo>
                  <a:pt x="19487" y="11870"/>
                </a:lnTo>
                <a:cubicBezTo>
                  <a:pt x="19472" y="12073"/>
                  <a:pt x="19371" y="12069"/>
                  <a:pt x="19355" y="11866"/>
                </a:cubicBezTo>
                <a:cubicBezTo>
                  <a:pt x="19344" y="11722"/>
                  <a:pt x="19273" y="11664"/>
                  <a:pt x="19221" y="11756"/>
                </a:cubicBezTo>
                <a:cubicBezTo>
                  <a:pt x="19207" y="11780"/>
                  <a:pt x="19163" y="11770"/>
                  <a:pt x="19108" y="11730"/>
                </a:cubicBezTo>
                <a:cubicBezTo>
                  <a:pt x="19033" y="11677"/>
                  <a:pt x="19000" y="11674"/>
                  <a:pt x="18921" y="11713"/>
                </a:cubicBezTo>
                <a:cubicBezTo>
                  <a:pt x="18835" y="11756"/>
                  <a:pt x="18815" y="11750"/>
                  <a:pt x="18738" y="11659"/>
                </a:cubicBezTo>
                <a:cubicBezTo>
                  <a:pt x="18678" y="11588"/>
                  <a:pt x="18614" y="11557"/>
                  <a:pt x="18525" y="11557"/>
                </a:cubicBezTo>
                <a:lnTo>
                  <a:pt x="18399" y="11557"/>
                </a:lnTo>
                <a:lnTo>
                  <a:pt x="18399" y="11836"/>
                </a:lnTo>
                <a:lnTo>
                  <a:pt x="18399" y="12115"/>
                </a:lnTo>
                <a:lnTo>
                  <a:pt x="18520" y="12115"/>
                </a:lnTo>
                <a:cubicBezTo>
                  <a:pt x="18586" y="12115"/>
                  <a:pt x="18672" y="12090"/>
                  <a:pt x="18710" y="12059"/>
                </a:cubicBezTo>
                <a:cubicBezTo>
                  <a:pt x="18770" y="12011"/>
                  <a:pt x="18791" y="12011"/>
                  <a:pt x="18853" y="12059"/>
                </a:cubicBezTo>
                <a:cubicBezTo>
                  <a:pt x="18967" y="12146"/>
                  <a:pt x="19079" y="12127"/>
                  <a:pt x="19160" y="12006"/>
                </a:cubicBezTo>
                <a:lnTo>
                  <a:pt x="19233" y="11896"/>
                </a:lnTo>
                <a:lnTo>
                  <a:pt x="19270" y="12002"/>
                </a:lnTo>
                <a:cubicBezTo>
                  <a:pt x="19305" y="12102"/>
                  <a:pt x="19321" y="12107"/>
                  <a:pt x="19547" y="12106"/>
                </a:cubicBezTo>
                <a:lnTo>
                  <a:pt x="19786" y="12105"/>
                </a:lnTo>
                <a:lnTo>
                  <a:pt x="19786" y="11975"/>
                </a:lnTo>
                <a:cubicBezTo>
                  <a:pt x="19786" y="11848"/>
                  <a:pt x="19861" y="11732"/>
                  <a:pt x="19908" y="11783"/>
                </a:cubicBezTo>
                <a:cubicBezTo>
                  <a:pt x="19922" y="11798"/>
                  <a:pt x="19932" y="11878"/>
                  <a:pt x="19932" y="11962"/>
                </a:cubicBezTo>
                <a:cubicBezTo>
                  <a:pt x="19932" y="12122"/>
                  <a:pt x="20012" y="12178"/>
                  <a:pt x="20057" y="12050"/>
                </a:cubicBezTo>
                <a:cubicBezTo>
                  <a:pt x="20077" y="11990"/>
                  <a:pt x="20085" y="11990"/>
                  <a:pt x="20143" y="12047"/>
                </a:cubicBezTo>
                <a:cubicBezTo>
                  <a:pt x="20215" y="12118"/>
                  <a:pt x="20433" y="12126"/>
                  <a:pt x="20452" y="12059"/>
                </a:cubicBezTo>
                <a:cubicBezTo>
                  <a:pt x="20476" y="11977"/>
                  <a:pt x="20437" y="11517"/>
                  <a:pt x="20406" y="11517"/>
                </a:cubicBezTo>
                <a:close/>
                <a:moveTo>
                  <a:pt x="15365" y="11557"/>
                </a:moveTo>
                <a:cubicBezTo>
                  <a:pt x="15304" y="11557"/>
                  <a:pt x="15296" y="11588"/>
                  <a:pt x="15296" y="11836"/>
                </a:cubicBezTo>
                <a:cubicBezTo>
                  <a:pt x="15296" y="12057"/>
                  <a:pt x="15307" y="12115"/>
                  <a:pt x="15351" y="12115"/>
                </a:cubicBezTo>
                <a:cubicBezTo>
                  <a:pt x="15387" y="12115"/>
                  <a:pt x="15406" y="12075"/>
                  <a:pt x="15406" y="11998"/>
                </a:cubicBezTo>
                <a:cubicBezTo>
                  <a:pt x="15406" y="11826"/>
                  <a:pt x="15461" y="11818"/>
                  <a:pt x="15546" y="11976"/>
                </a:cubicBezTo>
                <a:cubicBezTo>
                  <a:pt x="15672" y="12208"/>
                  <a:pt x="15734" y="12161"/>
                  <a:pt x="15734" y="11836"/>
                </a:cubicBezTo>
                <a:cubicBezTo>
                  <a:pt x="15734" y="11676"/>
                  <a:pt x="15719" y="11557"/>
                  <a:pt x="15698" y="11557"/>
                </a:cubicBezTo>
                <a:cubicBezTo>
                  <a:pt x="15678" y="11557"/>
                  <a:pt x="15661" y="11610"/>
                  <a:pt x="15661" y="11674"/>
                </a:cubicBezTo>
                <a:cubicBezTo>
                  <a:pt x="15661" y="11848"/>
                  <a:pt x="15598" y="11859"/>
                  <a:pt x="15511" y="11699"/>
                </a:cubicBezTo>
                <a:cubicBezTo>
                  <a:pt x="15466" y="11616"/>
                  <a:pt x="15406" y="11557"/>
                  <a:pt x="15365" y="11557"/>
                </a:cubicBezTo>
                <a:close/>
                <a:moveTo>
                  <a:pt x="20720" y="11682"/>
                </a:moveTo>
                <a:cubicBezTo>
                  <a:pt x="20679" y="11673"/>
                  <a:pt x="20636" y="11684"/>
                  <a:pt x="20594" y="11712"/>
                </a:cubicBezTo>
                <a:cubicBezTo>
                  <a:pt x="20560" y="11736"/>
                  <a:pt x="20557" y="11755"/>
                  <a:pt x="20585" y="11773"/>
                </a:cubicBezTo>
                <a:cubicBezTo>
                  <a:pt x="20613" y="11792"/>
                  <a:pt x="20608" y="11829"/>
                  <a:pt x="20570" y="11893"/>
                </a:cubicBezTo>
                <a:cubicBezTo>
                  <a:pt x="20471" y="12057"/>
                  <a:pt x="20530" y="12109"/>
                  <a:pt x="20809" y="12107"/>
                </a:cubicBezTo>
                <a:lnTo>
                  <a:pt x="21060" y="12105"/>
                </a:lnTo>
                <a:lnTo>
                  <a:pt x="21071" y="11961"/>
                </a:lnTo>
                <a:cubicBezTo>
                  <a:pt x="21086" y="11757"/>
                  <a:pt x="21203" y="11761"/>
                  <a:pt x="21293" y="11968"/>
                </a:cubicBezTo>
                <a:cubicBezTo>
                  <a:pt x="21361" y="12125"/>
                  <a:pt x="21352" y="12195"/>
                  <a:pt x="21263" y="12195"/>
                </a:cubicBezTo>
                <a:cubicBezTo>
                  <a:pt x="21234" y="12195"/>
                  <a:pt x="21209" y="12214"/>
                  <a:pt x="21209" y="12238"/>
                </a:cubicBezTo>
                <a:cubicBezTo>
                  <a:pt x="21209" y="12261"/>
                  <a:pt x="21253" y="12274"/>
                  <a:pt x="21305" y="12267"/>
                </a:cubicBezTo>
                <a:cubicBezTo>
                  <a:pt x="21381" y="12257"/>
                  <a:pt x="21415" y="12217"/>
                  <a:pt x="21466" y="12075"/>
                </a:cubicBezTo>
                <a:cubicBezTo>
                  <a:pt x="21578" y="11759"/>
                  <a:pt x="21585" y="11716"/>
                  <a:pt x="21527" y="11716"/>
                </a:cubicBezTo>
                <a:cubicBezTo>
                  <a:pt x="21498" y="11716"/>
                  <a:pt x="21464" y="11757"/>
                  <a:pt x="21451" y="11806"/>
                </a:cubicBezTo>
                <a:lnTo>
                  <a:pt x="21428" y="11896"/>
                </a:lnTo>
                <a:lnTo>
                  <a:pt x="21352" y="11797"/>
                </a:lnTo>
                <a:cubicBezTo>
                  <a:pt x="21293" y="11720"/>
                  <a:pt x="21246" y="11702"/>
                  <a:pt x="21127" y="11707"/>
                </a:cubicBezTo>
                <a:cubicBezTo>
                  <a:pt x="21031" y="11711"/>
                  <a:pt x="20965" y="11736"/>
                  <a:pt x="20944" y="11778"/>
                </a:cubicBezTo>
                <a:cubicBezTo>
                  <a:pt x="20914" y="11836"/>
                  <a:pt x="20903" y="11835"/>
                  <a:pt x="20839" y="11760"/>
                </a:cubicBezTo>
                <a:cubicBezTo>
                  <a:pt x="20802" y="11716"/>
                  <a:pt x="20762" y="11690"/>
                  <a:pt x="20720" y="11682"/>
                </a:cubicBezTo>
                <a:close/>
                <a:moveTo>
                  <a:pt x="36" y="11836"/>
                </a:moveTo>
                <a:cubicBezTo>
                  <a:pt x="16" y="11836"/>
                  <a:pt x="0" y="11956"/>
                  <a:pt x="0" y="12115"/>
                </a:cubicBezTo>
                <a:cubicBezTo>
                  <a:pt x="0" y="12275"/>
                  <a:pt x="16" y="12394"/>
                  <a:pt x="36" y="12394"/>
                </a:cubicBezTo>
                <a:cubicBezTo>
                  <a:pt x="57" y="12394"/>
                  <a:pt x="72" y="12275"/>
                  <a:pt x="72" y="12115"/>
                </a:cubicBezTo>
                <a:cubicBezTo>
                  <a:pt x="72" y="11956"/>
                  <a:pt x="57" y="11836"/>
                  <a:pt x="36" y="11836"/>
                </a:cubicBezTo>
                <a:close/>
                <a:moveTo>
                  <a:pt x="11718" y="12235"/>
                </a:moveTo>
                <a:cubicBezTo>
                  <a:pt x="11698" y="12235"/>
                  <a:pt x="11682" y="12262"/>
                  <a:pt x="11682" y="12295"/>
                </a:cubicBezTo>
                <a:cubicBezTo>
                  <a:pt x="11682" y="12328"/>
                  <a:pt x="11698" y="12355"/>
                  <a:pt x="11718" y="12355"/>
                </a:cubicBezTo>
                <a:cubicBezTo>
                  <a:pt x="11739" y="12355"/>
                  <a:pt x="11754" y="12328"/>
                  <a:pt x="11754" y="12295"/>
                </a:cubicBezTo>
                <a:cubicBezTo>
                  <a:pt x="11754" y="12262"/>
                  <a:pt x="11738" y="12235"/>
                  <a:pt x="11718" y="12235"/>
                </a:cubicBezTo>
                <a:close/>
                <a:moveTo>
                  <a:pt x="11718" y="12554"/>
                </a:moveTo>
                <a:cubicBezTo>
                  <a:pt x="11697" y="12554"/>
                  <a:pt x="11682" y="12679"/>
                  <a:pt x="11682" y="12852"/>
                </a:cubicBezTo>
                <a:cubicBezTo>
                  <a:pt x="11682" y="13025"/>
                  <a:pt x="11697" y="13151"/>
                  <a:pt x="11718" y="13151"/>
                </a:cubicBezTo>
                <a:cubicBezTo>
                  <a:pt x="11740" y="13151"/>
                  <a:pt x="11754" y="13025"/>
                  <a:pt x="11754" y="12852"/>
                </a:cubicBezTo>
                <a:cubicBezTo>
                  <a:pt x="11754" y="12679"/>
                  <a:pt x="11740" y="12554"/>
                  <a:pt x="11718" y="12554"/>
                </a:cubicBezTo>
                <a:close/>
                <a:moveTo>
                  <a:pt x="36" y="12593"/>
                </a:moveTo>
                <a:cubicBezTo>
                  <a:pt x="16" y="12593"/>
                  <a:pt x="0" y="12620"/>
                  <a:pt x="0" y="12653"/>
                </a:cubicBezTo>
                <a:cubicBezTo>
                  <a:pt x="0" y="12686"/>
                  <a:pt x="16" y="12713"/>
                  <a:pt x="36" y="12713"/>
                </a:cubicBezTo>
                <a:cubicBezTo>
                  <a:pt x="56" y="12713"/>
                  <a:pt x="72" y="12686"/>
                  <a:pt x="72" y="12653"/>
                </a:cubicBezTo>
                <a:cubicBezTo>
                  <a:pt x="72" y="12620"/>
                  <a:pt x="56" y="12593"/>
                  <a:pt x="36" y="12593"/>
                </a:cubicBezTo>
                <a:close/>
                <a:moveTo>
                  <a:pt x="13027" y="12793"/>
                </a:moveTo>
                <a:cubicBezTo>
                  <a:pt x="12703" y="12793"/>
                  <a:pt x="12670" y="12829"/>
                  <a:pt x="12668" y="13201"/>
                </a:cubicBezTo>
                <a:cubicBezTo>
                  <a:pt x="12667" y="13562"/>
                  <a:pt x="12734" y="13546"/>
                  <a:pt x="12748" y="13181"/>
                </a:cubicBezTo>
                <a:lnTo>
                  <a:pt x="12759" y="12892"/>
                </a:lnTo>
                <a:lnTo>
                  <a:pt x="13024" y="12881"/>
                </a:lnTo>
                <a:cubicBezTo>
                  <a:pt x="13366" y="12866"/>
                  <a:pt x="13369" y="12793"/>
                  <a:pt x="13027" y="12793"/>
                </a:cubicBezTo>
                <a:close/>
                <a:moveTo>
                  <a:pt x="13507" y="12793"/>
                </a:moveTo>
                <a:cubicBezTo>
                  <a:pt x="13467" y="12793"/>
                  <a:pt x="13434" y="12810"/>
                  <a:pt x="13434" y="12832"/>
                </a:cubicBezTo>
                <a:cubicBezTo>
                  <a:pt x="13434" y="12854"/>
                  <a:pt x="13467" y="12873"/>
                  <a:pt x="13507" y="12873"/>
                </a:cubicBezTo>
                <a:cubicBezTo>
                  <a:pt x="13547" y="12872"/>
                  <a:pt x="13580" y="12854"/>
                  <a:pt x="13580" y="12832"/>
                </a:cubicBezTo>
                <a:cubicBezTo>
                  <a:pt x="13580" y="12810"/>
                  <a:pt x="13547" y="12793"/>
                  <a:pt x="13507" y="12793"/>
                </a:cubicBezTo>
                <a:close/>
                <a:moveTo>
                  <a:pt x="14000" y="12793"/>
                </a:moveTo>
                <a:cubicBezTo>
                  <a:pt x="13842" y="12793"/>
                  <a:pt x="13726" y="12809"/>
                  <a:pt x="13726" y="12832"/>
                </a:cubicBezTo>
                <a:cubicBezTo>
                  <a:pt x="13726" y="12855"/>
                  <a:pt x="13842" y="12873"/>
                  <a:pt x="14000" y="12873"/>
                </a:cubicBezTo>
                <a:cubicBezTo>
                  <a:pt x="14158" y="12872"/>
                  <a:pt x="14273" y="12855"/>
                  <a:pt x="14273" y="12832"/>
                </a:cubicBezTo>
                <a:cubicBezTo>
                  <a:pt x="14273" y="12809"/>
                  <a:pt x="14158" y="12793"/>
                  <a:pt x="14000" y="12793"/>
                </a:cubicBezTo>
                <a:close/>
                <a:moveTo>
                  <a:pt x="14511" y="12793"/>
                </a:moveTo>
                <a:cubicBezTo>
                  <a:pt x="14481" y="12793"/>
                  <a:pt x="14456" y="12810"/>
                  <a:pt x="14456" y="12832"/>
                </a:cubicBezTo>
                <a:cubicBezTo>
                  <a:pt x="14456" y="12854"/>
                  <a:pt x="14481" y="12873"/>
                  <a:pt x="14511" y="12873"/>
                </a:cubicBezTo>
                <a:cubicBezTo>
                  <a:pt x="14541" y="12872"/>
                  <a:pt x="14565" y="12854"/>
                  <a:pt x="14565" y="12832"/>
                </a:cubicBezTo>
                <a:cubicBezTo>
                  <a:pt x="14565" y="12810"/>
                  <a:pt x="14541" y="12793"/>
                  <a:pt x="14511" y="12793"/>
                </a:cubicBezTo>
                <a:close/>
                <a:moveTo>
                  <a:pt x="36" y="12912"/>
                </a:moveTo>
                <a:cubicBezTo>
                  <a:pt x="15" y="12912"/>
                  <a:pt x="0" y="13038"/>
                  <a:pt x="0" y="13211"/>
                </a:cubicBezTo>
                <a:cubicBezTo>
                  <a:pt x="0" y="13384"/>
                  <a:pt x="15" y="13510"/>
                  <a:pt x="36" y="13510"/>
                </a:cubicBezTo>
                <a:cubicBezTo>
                  <a:pt x="58" y="13510"/>
                  <a:pt x="72" y="13384"/>
                  <a:pt x="72" y="13211"/>
                </a:cubicBezTo>
                <a:cubicBezTo>
                  <a:pt x="72" y="13038"/>
                  <a:pt x="58" y="12912"/>
                  <a:pt x="36" y="12912"/>
                </a:cubicBezTo>
                <a:close/>
                <a:moveTo>
                  <a:pt x="14675" y="12972"/>
                </a:moveTo>
                <a:cubicBezTo>
                  <a:pt x="14652" y="12956"/>
                  <a:pt x="14639" y="13059"/>
                  <a:pt x="14639" y="13251"/>
                </a:cubicBezTo>
                <a:cubicBezTo>
                  <a:pt x="14639" y="13443"/>
                  <a:pt x="14652" y="13545"/>
                  <a:pt x="14675" y="13530"/>
                </a:cubicBezTo>
                <a:cubicBezTo>
                  <a:pt x="14695" y="13516"/>
                  <a:pt x="14712" y="13391"/>
                  <a:pt x="14712" y="13251"/>
                </a:cubicBezTo>
                <a:cubicBezTo>
                  <a:pt x="14712" y="13111"/>
                  <a:pt x="14695" y="12985"/>
                  <a:pt x="14675" y="12972"/>
                </a:cubicBezTo>
                <a:close/>
                <a:moveTo>
                  <a:pt x="20003" y="12989"/>
                </a:moveTo>
                <a:cubicBezTo>
                  <a:pt x="19989" y="12981"/>
                  <a:pt x="19974" y="13007"/>
                  <a:pt x="19958" y="13072"/>
                </a:cubicBezTo>
                <a:cubicBezTo>
                  <a:pt x="19947" y="13116"/>
                  <a:pt x="19908" y="13151"/>
                  <a:pt x="19870" y="13151"/>
                </a:cubicBezTo>
                <a:cubicBezTo>
                  <a:pt x="19832" y="13151"/>
                  <a:pt x="19781" y="13172"/>
                  <a:pt x="19757" y="13199"/>
                </a:cubicBezTo>
                <a:cubicBezTo>
                  <a:pt x="19702" y="13259"/>
                  <a:pt x="19700" y="13480"/>
                  <a:pt x="19753" y="13538"/>
                </a:cubicBezTo>
                <a:cubicBezTo>
                  <a:pt x="19775" y="13562"/>
                  <a:pt x="19850" y="13579"/>
                  <a:pt x="19918" y="13577"/>
                </a:cubicBezTo>
                <a:lnTo>
                  <a:pt x="20042" y="13574"/>
                </a:lnTo>
                <a:lnTo>
                  <a:pt x="20042" y="13283"/>
                </a:lnTo>
                <a:cubicBezTo>
                  <a:pt x="20042" y="13110"/>
                  <a:pt x="20025" y="13003"/>
                  <a:pt x="20003" y="12989"/>
                </a:cubicBezTo>
                <a:close/>
                <a:moveTo>
                  <a:pt x="16576" y="12992"/>
                </a:moveTo>
                <a:cubicBezTo>
                  <a:pt x="16557" y="12992"/>
                  <a:pt x="16537" y="13032"/>
                  <a:pt x="16530" y="13081"/>
                </a:cubicBezTo>
                <a:cubicBezTo>
                  <a:pt x="16520" y="13160"/>
                  <a:pt x="16500" y="13169"/>
                  <a:pt x="16362" y="13158"/>
                </a:cubicBezTo>
                <a:cubicBezTo>
                  <a:pt x="16264" y="13150"/>
                  <a:pt x="16172" y="13168"/>
                  <a:pt x="16118" y="13206"/>
                </a:cubicBezTo>
                <a:cubicBezTo>
                  <a:pt x="16043" y="13260"/>
                  <a:pt x="16027" y="13261"/>
                  <a:pt x="15988" y="13210"/>
                </a:cubicBezTo>
                <a:cubicBezTo>
                  <a:pt x="15930" y="13133"/>
                  <a:pt x="15790" y="13135"/>
                  <a:pt x="15718" y="13214"/>
                </a:cubicBezTo>
                <a:cubicBezTo>
                  <a:pt x="15656" y="13282"/>
                  <a:pt x="15650" y="13323"/>
                  <a:pt x="15683" y="13459"/>
                </a:cubicBezTo>
                <a:cubicBezTo>
                  <a:pt x="15726" y="13631"/>
                  <a:pt x="15967" y="13622"/>
                  <a:pt x="16028" y="13445"/>
                </a:cubicBezTo>
                <a:cubicBezTo>
                  <a:pt x="16047" y="13390"/>
                  <a:pt x="16079" y="13357"/>
                  <a:pt x="16099" y="13371"/>
                </a:cubicBezTo>
                <a:cubicBezTo>
                  <a:pt x="16148" y="13404"/>
                  <a:pt x="16146" y="13523"/>
                  <a:pt x="16094" y="13579"/>
                </a:cubicBezTo>
                <a:cubicBezTo>
                  <a:pt x="16072" y="13604"/>
                  <a:pt x="16063" y="13652"/>
                  <a:pt x="16075" y="13687"/>
                </a:cubicBezTo>
                <a:cubicBezTo>
                  <a:pt x="16108" y="13781"/>
                  <a:pt x="16363" y="13769"/>
                  <a:pt x="16446" y="13669"/>
                </a:cubicBezTo>
                <a:cubicBezTo>
                  <a:pt x="16482" y="13625"/>
                  <a:pt x="16534" y="13590"/>
                  <a:pt x="16561" y="13590"/>
                </a:cubicBezTo>
                <a:cubicBezTo>
                  <a:pt x="16598" y="13590"/>
                  <a:pt x="16610" y="13514"/>
                  <a:pt x="16610" y="13290"/>
                </a:cubicBezTo>
                <a:cubicBezTo>
                  <a:pt x="16610" y="13126"/>
                  <a:pt x="16594" y="12992"/>
                  <a:pt x="16576" y="12992"/>
                </a:cubicBezTo>
                <a:close/>
                <a:moveTo>
                  <a:pt x="17559" y="12992"/>
                </a:moveTo>
                <a:cubicBezTo>
                  <a:pt x="17538" y="12992"/>
                  <a:pt x="17523" y="13118"/>
                  <a:pt x="17523" y="13290"/>
                </a:cubicBezTo>
                <a:cubicBezTo>
                  <a:pt x="17523" y="13463"/>
                  <a:pt x="17538" y="13590"/>
                  <a:pt x="17559" y="13590"/>
                </a:cubicBezTo>
                <a:cubicBezTo>
                  <a:pt x="17580" y="13590"/>
                  <a:pt x="17596" y="13463"/>
                  <a:pt x="17596" y="13290"/>
                </a:cubicBezTo>
                <a:cubicBezTo>
                  <a:pt x="17596" y="13118"/>
                  <a:pt x="17580" y="12992"/>
                  <a:pt x="17559" y="12992"/>
                </a:cubicBezTo>
                <a:close/>
                <a:moveTo>
                  <a:pt x="15349" y="13031"/>
                </a:moveTo>
                <a:cubicBezTo>
                  <a:pt x="15308" y="13031"/>
                  <a:pt x="15296" y="13094"/>
                  <a:pt x="15296" y="13311"/>
                </a:cubicBezTo>
                <a:lnTo>
                  <a:pt x="15296" y="13590"/>
                </a:lnTo>
                <a:lnTo>
                  <a:pt x="15461" y="13590"/>
                </a:lnTo>
                <a:cubicBezTo>
                  <a:pt x="15639" y="13590"/>
                  <a:pt x="15687" y="13523"/>
                  <a:pt x="15524" y="13503"/>
                </a:cubicBezTo>
                <a:cubicBezTo>
                  <a:pt x="15429" y="13491"/>
                  <a:pt x="15423" y="13477"/>
                  <a:pt x="15413" y="13260"/>
                </a:cubicBezTo>
                <a:cubicBezTo>
                  <a:pt x="15405" y="13092"/>
                  <a:pt x="15388" y="13031"/>
                  <a:pt x="15349" y="13031"/>
                </a:cubicBezTo>
                <a:close/>
                <a:moveTo>
                  <a:pt x="17925" y="13031"/>
                </a:moveTo>
                <a:lnTo>
                  <a:pt x="17925" y="13316"/>
                </a:lnTo>
                <a:lnTo>
                  <a:pt x="17925" y="13600"/>
                </a:lnTo>
                <a:lnTo>
                  <a:pt x="18075" y="13578"/>
                </a:lnTo>
                <a:cubicBezTo>
                  <a:pt x="18236" y="13555"/>
                  <a:pt x="18303" y="13488"/>
                  <a:pt x="18266" y="13390"/>
                </a:cubicBezTo>
                <a:cubicBezTo>
                  <a:pt x="18253" y="13358"/>
                  <a:pt x="18246" y="13278"/>
                  <a:pt x="18249" y="13214"/>
                </a:cubicBezTo>
                <a:cubicBezTo>
                  <a:pt x="18256" y="13077"/>
                  <a:pt x="18206" y="13033"/>
                  <a:pt x="18043" y="13032"/>
                </a:cubicBezTo>
                <a:lnTo>
                  <a:pt x="17925" y="13031"/>
                </a:lnTo>
                <a:close/>
                <a:moveTo>
                  <a:pt x="21230" y="13145"/>
                </a:moveTo>
                <a:cubicBezTo>
                  <a:pt x="21200" y="13139"/>
                  <a:pt x="21138" y="13181"/>
                  <a:pt x="21126" y="13231"/>
                </a:cubicBezTo>
                <a:cubicBezTo>
                  <a:pt x="21102" y="13333"/>
                  <a:pt x="21026" y="13334"/>
                  <a:pt x="21001" y="13231"/>
                </a:cubicBezTo>
                <a:cubicBezTo>
                  <a:pt x="20985" y="13164"/>
                  <a:pt x="20953" y="13152"/>
                  <a:pt x="20785" y="13157"/>
                </a:cubicBezTo>
                <a:lnTo>
                  <a:pt x="20589" y="13161"/>
                </a:lnTo>
                <a:lnTo>
                  <a:pt x="20589" y="13375"/>
                </a:lnTo>
                <a:cubicBezTo>
                  <a:pt x="20589" y="13539"/>
                  <a:pt x="20602" y="13590"/>
                  <a:pt x="20644" y="13590"/>
                </a:cubicBezTo>
                <a:cubicBezTo>
                  <a:pt x="20682" y="13590"/>
                  <a:pt x="20699" y="13548"/>
                  <a:pt x="20699" y="13455"/>
                </a:cubicBezTo>
                <a:cubicBezTo>
                  <a:pt x="20699" y="13312"/>
                  <a:pt x="20775" y="13209"/>
                  <a:pt x="20856" y="13243"/>
                </a:cubicBezTo>
                <a:cubicBezTo>
                  <a:pt x="20882" y="13254"/>
                  <a:pt x="20930" y="13337"/>
                  <a:pt x="20963" y="13428"/>
                </a:cubicBezTo>
                <a:cubicBezTo>
                  <a:pt x="21019" y="13585"/>
                  <a:pt x="21019" y="13594"/>
                  <a:pt x="20952" y="13640"/>
                </a:cubicBezTo>
                <a:cubicBezTo>
                  <a:pt x="20913" y="13666"/>
                  <a:pt x="20881" y="13702"/>
                  <a:pt x="20881" y="13719"/>
                </a:cubicBezTo>
                <a:cubicBezTo>
                  <a:pt x="20881" y="13768"/>
                  <a:pt x="21015" y="13753"/>
                  <a:pt x="21054" y="13699"/>
                </a:cubicBezTo>
                <a:cubicBezTo>
                  <a:pt x="21087" y="13654"/>
                  <a:pt x="21246" y="13215"/>
                  <a:pt x="21246" y="13170"/>
                </a:cubicBezTo>
                <a:cubicBezTo>
                  <a:pt x="21246" y="13155"/>
                  <a:pt x="21240" y="13148"/>
                  <a:pt x="21230" y="13145"/>
                </a:cubicBezTo>
                <a:close/>
                <a:moveTo>
                  <a:pt x="18841" y="13149"/>
                </a:moveTo>
                <a:cubicBezTo>
                  <a:pt x="18821" y="13153"/>
                  <a:pt x="18802" y="13182"/>
                  <a:pt x="18788" y="13240"/>
                </a:cubicBezTo>
                <a:lnTo>
                  <a:pt x="18767" y="13329"/>
                </a:lnTo>
                <a:lnTo>
                  <a:pt x="18690" y="13240"/>
                </a:lnTo>
                <a:cubicBezTo>
                  <a:pt x="18649" y="13191"/>
                  <a:pt x="18576" y="13151"/>
                  <a:pt x="18529" y="13151"/>
                </a:cubicBezTo>
                <a:cubicBezTo>
                  <a:pt x="18362" y="13151"/>
                  <a:pt x="18273" y="13426"/>
                  <a:pt x="18407" y="13528"/>
                </a:cubicBezTo>
                <a:cubicBezTo>
                  <a:pt x="18516" y="13612"/>
                  <a:pt x="18601" y="13605"/>
                  <a:pt x="18684" y="13509"/>
                </a:cubicBezTo>
                <a:cubicBezTo>
                  <a:pt x="18751" y="13430"/>
                  <a:pt x="18752" y="13430"/>
                  <a:pt x="18816" y="13507"/>
                </a:cubicBezTo>
                <a:cubicBezTo>
                  <a:pt x="18862" y="13562"/>
                  <a:pt x="18924" y="13584"/>
                  <a:pt x="19024" y="13579"/>
                </a:cubicBezTo>
                <a:lnTo>
                  <a:pt x="19166" y="13573"/>
                </a:lnTo>
                <a:lnTo>
                  <a:pt x="19166" y="13362"/>
                </a:lnTo>
                <a:cubicBezTo>
                  <a:pt x="19166" y="13205"/>
                  <a:pt x="19152" y="13151"/>
                  <a:pt x="19113" y="13151"/>
                </a:cubicBezTo>
                <a:cubicBezTo>
                  <a:pt x="19077" y="13151"/>
                  <a:pt x="19057" y="13205"/>
                  <a:pt x="19049" y="13320"/>
                </a:cubicBezTo>
                <a:cubicBezTo>
                  <a:pt x="19041" y="13439"/>
                  <a:pt x="19022" y="13490"/>
                  <a:pt x="18983" y="13490"/>
                </a:cubicBezTo>
                <a:cubicBezTo>
                  <a:pt x="18945" y="13490"/>
                  <a:pt x="18925" y="13439"/>
                  <a:pt x="18917" y="13320"/>
                </a:cubicBezTo>
                <a:cubicBezTo>
                  <a:pt x="18910" y="13205"/>
                  <a:pt x="18875" y="13143"/>
                  <a:pt x="18841" y="13149"/>
                </a:cubicBezTo>
                <a:close/>
                <a:moveTo>
                  <a:pt x="17244" y="13151"/>
                </a:moveTo>
                <a:cubicBezTo>
                  <a:pt x="17134" y="13151"/>
                  <a:pt x="17103" y="13216"/>
                  <a:pt x="17198" y="13244"/>
                </a:cubicBezTo>
                <a:cubicBezTo>
                  <a:pt x="17289" y="13270"/>
                  <a:pt x="17257" y="13350"/>
                  <a:pt x="17156" y="13350"/>
                </a:cubicBezTo>
                <a:cubicBezTo>
                  <a:pt x="17117" y="13350"/>
                  <a:pt x="17084" y="13369"/>
                  <a:pt x="17084" y="13391"/>
                </a:cubicBezTo>
                <a:cubicBezTo>
                  <a:pt x="17084" y="13414"/>
                  <a:pt x="17041" y="13450"/>
                  <a:pt x="16987" y="13473"/>
                </a:cubicBezTo>
                <a:cubicBezTo>
                  <a:pt x="16911" y="13504"/>
                  <a:pt x="16877" y="13500"/>
                  <a:pt x="16833" y="13451"/>
                </a:cubicBezTo>
                <a:cubicBezTo>
                  <a:pt x="16765" y="13378"/>
                  <a:pt x="16817" y="13251"/>
                  <a:pt x="16915" y="13250"/>
                </a:cubicBezTo>
                <a:cubicBezTo>
                  <a:pt x="16948" y="13250"/>
                  <a:pt x="16979" y="13233"/>
                  <a:pt x="16984" y="13211"/>
                </a:cubicBezTo>
                <a:cubicBezTo>
                  <a:pt x="16998" y="13152"/>
                  <a:pt x="16833" y="13138"/>
                  <a:pt x="16773" y="13193"/>
                </a:cubicBezTo>
                <a:cubicBezTo>
                  <a:pt x="16711" y="13249"/>
                  <a:pt x="16701" y="13474"/>
                  <a:pt x="16758" y="13536"/>
                </a:cubicBezTo>
                <a:cubicBezTo>
                  <a:pt x="16780" y="13560"/>
                  <a:pt x="16931" y="13578"/>
                  <a:pt x="17105" y="13575"/>
                </a:cubicBezTo>
                <a:lnTo>
                  <a:pt x="17413" y="13572"/>
                </a:lnTo>
                <a:lnTo>
                  <a:pt x="17413" y="13409"/>
                </a:lnTo>
                <a:cubicBezTo>
                  <a:pt x="17413" y="13226"/>
                  <a:pt x="17364" y="13151"/>
                  <a:pt x="17244" y="13151"/>
                </a:cubicBezTo>
                <a:close/>
                <a:moveTo>
                  <a:pt x="20305" y="13159"/>
                </a:moveTo>
                <a:cubicBezTo>
                  <a:pt x="20277" y="13159"/>
                  <a:pt x="20251" y="13163"/>
                  <a:pt x="20233" y="13171"/>
                </a:cubicBezTo>
                <a:cubicBezTo>
                  <a:pt x="20177" y="13196"/>
                  <a:pt x="20179" y="13203"/>
                  <a:pt x="20254" y="13234"/>
                </a:cubicBezTo>
                <a:cubicBezTo>
                  <a:pt x="20349" y="13275"/>
                  <a:pt x="20329" y="13350"/>
                  <a:pt x="20222" y="13350"/>
                </a:cubicBezTo>
                <a:cubicBezTo>
                  <a:pt x="20172" y="13350"/>
                  <a:pt x="20151" y="13378"/>
                  <a:pt x="20151" y="13444"/>
                </a:cubicBezTo>
                <a:cubicBezTo>
                  <a:pt x="20151" y="13495"/>
                  <a:pt x="20161" y="13547"/>
                  <a:pt x="20173" y="13561"/>
                </a:cubicBezTo>
                <a:cubicBezTo>
                  <a:pt x="20185" y="13574"/>
                  <a:pt x="20259" y="13583"/>
                  <a:pt x="20338" y="13579"/>
                </a:cubicBezTo>
                <a:lnTo>
                  <a:pt x="20480" y="13573"/>
                </a:lnTo>
                <a:lnTo>
                  <a:pt x="20480" y="13383"/>
                </a:lnTo>
                <a:cubicBezTo>
                  <a:pt x="20480" y="13213"/>
                  <a:pt x="20470" y="13190"/>
                  <a:pt x="20389" y="13168"/>
                </a:cubicBezTo>
                <a:cubicBezTo>
                  <a:pt x="20364" y="13161"/>
                  <a:pt x="20333" y="13158"/>
                  <a:pt x="20305" y="13159"/>
                </a:cubicBezTo>
                <a:close/>
                <a:moveTo>
                  <a:pt x="19275" y="13164"/>
                </a:moveTo>
                <a:lnTo>
                  <a:pt x="19275" y="13376"/>
                </a:lnTo>
                <a:cubicBezTo>
                  <a:pt x="19275" y="13493"/>
                  <a:pt x="19291" y="13590"/>
                  <a:pt x="19311" y="13590"/>
                </a:cubicBezTo>
                <a:cubicBezTo>
                  <a:pt x="19331" y="13590"/>
                  <a:pt x="19348" y="13539"/>
                  <a:pt x="19348" y="13477"/>
                </a:cubicBezTo>
                <a:cubicBezTo>
                  <a:pt x="19348" y="13342"/>
                  <a:pt x="19430" y="13208"/>
                  <a:pt x="19489" y="13247"/>
                </a:cubicBezTo>
                <a:cubicBezTo>
                  <a:pt x="19512" y="13263"/>
                  <a:pt x="19531" y="13346"/>
                  <a:pt x="19531" y="13432"/>
                </a:cubicBezTo>
                <a:cubicBezTo>
                  <a:pt x="19531" y="13519"/>
                  <a:pt x="19548" y="13590"/>
                  <a:pt x="19569" y="13590"/>
                </a:cubicBezTo>
                <a:cubicBezTo>
                  <a:pt x="19593" y="13590"/>
                  <a:pt x="19603" y="13508"/>
                  <a:pt x="19597" y="13380"/>
                </a:cubicBezTo>
                <a:lnTo>
                  <a:pt x="19586" y="13172"/>
                </a:lnTo>
                <a:lnTo>
                  <a:pt x="19430" y="13168"/>
                </a:lnTo>
                <a:lnTo>
                  <a:pt x="19275" y="13164"/>
                </a:lnTo>
                <a:close/>
                <a:moveTo>
                  <a:pt x="11718" y="13350"/>
                </a:moveTo>
                <a:cubicBezTo>
                  <a:pt x="11698" y="13350"/>
                  <a:pt x="11682" y="13377"/>
                  <a:pt x="11682" y="13410"/>
                </a:cubicBezTo>
                <a:cubicBezTo>
                  <a:pt x="11682" y="13443"/>
                  <a:pt x="11698" y="13470"/>
                  <a:pt x="11718" y="13470"/>
                </a:cubicBezTo>
                <a:cubicBezTo>
                  <a:pt x="11739" y="13470"/>
                  <a:pt x="11754" y="13443"/>
                  <a:pt x="11754" y="13410"/>
                </a:cubicBezTo>
                <a:cubicBezTo>
                  <a:pt x="11754" y="13377"/>
                  <a:pt x="11738" y="13350"/>
                  <a:pt x="11718" y="13350"/>
                </a:cubicBezTo>
                <a:close/>
                <a:moveTo>
                  <a:pt x="11718" y="13669"/>
                </a:moveTo>
                <a:cubicBezTo>
                  <a:pt x="11698" y="13669"/>
                  <a:pt x="11682" y="13789"/>
                  <a:pt x="11682" y="13948"/>
                </a:cubicBezTo>
                <a:cubicBezTo>
                  <a:pt x="11682" y="14108"/>
                  <a:pt x="11698" y="14227"/>
                  <a:pt x="11718" y="14227"/>
                </a:cubicBezTo>
                <a:cubicBezTo>
                  <a:pt x="11739" y="14227"/>
                  <a:pt x="11754" y="14108"/>
                  <a:pt x="11754" y="13948"/>
                </a:cubicBezTo>
                <a:cubicBezTo>
                  <a:pt x="11754" y="13789"/>
                  <a:pt x="11739" y="13669"/>
                  <a:pt x="11718" y="13669"/>
                </a:cubicBezTo>
                <a:close/>
                <a:moveTo>
                  <a:pt x="12704" y="13669"/>
                </a:moveTo>
                <a:cubicBezTo>
                  <a:pt x="12684" y="13669"/>
                  <a:pt x="12667" y="13706"/>
                  <a:pt x="12667" y="13749"/>
                </a:cubicBezTo>
                <a:cubicBezTo>
                  <a:pt x="12667" y="13793"/>
                  <a:pt x="12684" y="13829"/>
                  <a:pt x="12704" y="13829"/>
                </a:cubicBezTo>
                <a:cubicBezTo>
                  <a:pt x="12724" y="13829"/>
                  <a:pt x="12740" y="13793"/>
                  <a:pt x="12740" y="13749"/>
                </a:cubicBezTo>
                <a:cubicBezTo>
                  <a:pt x="12740" y="13706"/>
                  <a:pt x="12724" y="13669"/>
                  <a:pt x="12704" y="13669"/>
                </a:cubicBezTo>
                <a:close/>
                <a:moveTo>
                  <a:pt x="36" y="13709"/>
                </a:moveTo>
                <a:cubicBezTo>
                  <a:pt x="16" y="13709"/>
                  <a:pt x="0" y="13736"/>
                  <a:pt x="0" y="13769"/>
                </a:cubicBezTo>
                <a:cubicBezTo>
                  <a:pt x="0" y="13802"/>
                  <a:pt x="16" y="13829"/>
                  <a:pt x="36" y="13829"/>
                </a:cubicBezTo>
                <a:cubicBezTo>
                  <a:pt x="56" y="13829"/>
                  <a:pt x="72" y="13802"/>
                  <a:pt x="72" y="13769"/>
                </a:cubicBezTo>
                <a:cubicBezTo>
                  <a:pt x="72" y="13736"/>
                  <a:pt x="56" y="13709"/>
                  <a:pt x="36" y="13709"/>
                </a:cubicBezTo>
                <a:close/>
                <a:moveTo>
                  <a:pt x="14639" y="13769"/>
                </a:moveTo>
                <a:cubicBezTo>
                  <a:pt x="14619" y="13783"/>
                  <a:pt x="14602" y="13810"/>
                  <a:pt x="14602" y="13831"/>
                </a:cubicBezTo>
                <a:cubicBezTo>
                  <a:pt x="14602" y="13851"/>
                  <a:pt x="14619" y="13869"/>
                  <a:pt x="14639" y="13869"/>
                </a:cubicBezTo>
                <a:cubicBezTo>
                  <a:pt x="14659" y="13869"/>
                  <a:pt x="14675" y="13841"/>
                  <a:pt x="14675" y="13806"/>
                </a:cubicBezTo>
                <a:cubicBezTo>
                  <a:pt x="14675" y="13772"/>
                  <a:pt x="14659" y="13755"/>
                  <a:pt x="14639" y="13769"/>
                </a:cubicBezTo>
                <a:close/>
                <a:moveTo>
                  <a:pt x="13140" y="13789"/>
                </a:moveTo>
                <a:cubicBezTo>
                  <a:pt x="12996" y="13789"/>
                  <a:pt x="12887" y="13806"/>
                  <a:pt x="12887" y="13829"/>
                </a:cubicBezTo>
                <a:cubicBezTo>
                  <a:pt x="12887" y="13852"/>
                  <a:pt x="13003" y="13869"/>
                  <a:pt x="13163" y="13869"/>
                </a:cubicBezTo>
                <a:cubicBezTo>
                  <a:pt x="13337" y="13869"/>
                  <a:pt x="13430" y="13854"/>
                  <a:pt x="13416" y="13829"/>
                </a:cubicBezTo>
                <a:cubicBezTo>
                  <a:pt x="13404" y="13807"/>
                  <a:pt x="13280" y="13789"/>
                  <a:pt x="13140" y="13789"/>
                </a:cubicBezTo>
                <a:close/>
                <a:moveTo>
                  <a:pt x="14166" y="13789"/>
                </a:moveTo>
                <a:cubicBezTo>
                  <a:pt x="14027" y="13789"/>
                  <a:pt x="13903" y="13807"/>
                  <a:pt x="13891" y="13829"/>
                </a:cubicBezTo>
                <a:cubicBezTo>
                  <a:pt x="13876" y="13854"/>
                  <a:pt x="13969" y="13869"/>
                  <a:pt x="14144" y="13869"/>
                </a:cubicBezTo>
                <a:cubicBezTo>
                  <a:pt x="14304" y="13869"/>
                  <a:pt x="14420" y="13852"/>
                  <a:pt x="14420" y="13829"/>
                </a:cubicBezTo>
                <a:cubicBezTo>
                  <a:pt x="14420" y="13806"/>
                  <a:pt x="14311" y="13789"/>
                  <a:pt x="14166" y="13789"/>
                </a:cubicBezTo>
                <a:close/>
                <a:moveTo>
                  <a:pt x="13653" y="13793"/>
                </a:moveTo>
                <a:cubicBezTo>
                  <a:pt x="13640" y="13793"/>
                  <a:pt x="13627" y="13802"/>
                  <a:pt x="13610" y="13820"/>
                </a:cubicBezTo>
                <a:cubicBezTo>
                  <a:pt x="13576" y="13858"/>
                  <a:pt x="13585" y="13869"/>
                  <a:pt x="13653" y="13869"/>
                </a:cubicBezTo>
                <a:cubicBezTo>
                  <a:pt x="13721" y="13869"/>
                  <a:pt x="13731" y="13858"/>
                  <a:pt x="13697" y="13820"/>
                </a:cubicBezTo>
                <a:cubicBezTo>
                  <a:pt x="13680" y="13802"/>
                  <a:pt x="13667" y="13793"/>
                  <a:pt x="13653" y="13793"/>
                </a:cubicBezTo>
                <a:close/>
                <a:moveTo>
                  <a:pt x="36" y="14028"/>
                </a:moveTo>
                <a:cubicBezTo>
                  <a:pt x="15" y="14028"/>
                  <a:pt x="0" y="14154"/>
                  <a:pt x="0" y="14327"/>
                </a:cubicBezTo>
                <a:cubicBezTo>
                  <a:pt x="0" y="14500"/>
                  <a:pt x="15" y="14626"/>
                  <a:pt x="36" y="14626"/>
                </a:cubicBezTo>
                <a:cubicBezTo>
                  <a:pt x="58" y="14626"/>
                  <a:pt x="72" y="14500"/>
                  <a:pt x="72" y="14327"/>
                </a:cubicBezTo>
                <a:cubicBezTo>
                  <a:pt x="72" y="14154"/>
                  <a:pt x="58" y="14028"/>
                  <a:pt x="36" y="14028"/>
                </a:cubicBezTo>
                <a:close/>
                <a:moveTo>
                  <a:pt x="13708" y="14107"/>
                </a:moveTo>
                <a:cubicBezTo>
                  <a:pt x="12622" y="14107"/>
                  <a:pt x="12613" y="14110"/>
                  <a:pt x="12574" y="14452"/>
                </a:cubicBezTo>
                <a:cubicBezTo>
                  <a:pt x="12542" y="14734"/>
                  <a:pt x="12579" y="15294"/>
                  <a:pt x="12635" y="15368"/>
                </a:cubicBezTo>
                <a:cubicBezTo>
                  <a:pt x="12669" y="15412"/>
                  <a:pt x="12874" y="15423"/>
                  <a:pt x="13692" y="15423"/>
                </a:cubicBezTo>
                <a:cubicBezTo>
                  <a:pt x="14566" y="15423"/>
                  <a:pt x="14715" y="15414"/>
                  <a:pt x="14764" y="15360"/>
                </a:cubicBezTo>
                <a:cubicBezTo>
                  <a:pt x="14810" y="15310"/>
                  <a:pt x="14821" y="15199"/>
                  <a:pt x="14821" y="14793"/>
                </a:cubicBezTo>
                <a:cubicBezTo>
                  <a:pt x="14820" y="14515"/>
                  <a:pt x="14808" y="14267"/>
                  <a:pt x="14793" y="14243"/>
                </a:cubicBezTo>
                <a:cubicBezTo>
                  <a:pt x="14720" y="14124"/>
                  <a:pt x="14590" y="14107"/>
                  <a:pt x="13708" y="14107"/>
                </a:cubicBezTo>
                <a:close/>
                <a:moveTo>
                  <a:pt x="11718" y="14426"/>
                </a:moveTo>
                <a:cubicBezTo>
                  <a:pt x="11698" y="14426"/>
                  <a:pt x="11682" y="14463"/>
                  <a:pt x="11682" y="14507"/>
                </a:cubicBezTo>
                <a:cubicBezTo>
                  <a:pt x="11682" y="14550"/>
                  <a:pt x="11698" y="14586"/>
                  <a:pt x="11718" y="14586"/>
                </a:cubicBezTo>
                <a:cubicBezTo>
                  <a:pt x="11739" y="14586"/>
                  <a:pt x="11754" y="14550"/>
                  <a:pt x="11754" y="14507"/>
                </a:cubicBezTo>
                <a:cubicBezTo>
                  <a:pt x="11754" y="14463"/>
                  <a:pt x="11738" y="14426"/>
                  <a:pt x="11718" y="14426"/>
                </a:cubicBezTo>
                <a:close/>
                <a:moveTo>
                  <a:pt x="18034" y="14466"/>
                </a:moveTo>
                <a:cubicBezTo>
                  <a:pt x="18012" y="14466"/>
                  <a:pt x="17998" y="14593"/>
                  <a:pt x="17998" y="14766"/>
                </a:cubicBezTo>
                <a:cubicBezTo>
                  <a:pt x="17998" y="14938"/>
                  <a:pt x="18012" y="15064"/>
                  <a:pt x="18034" y="15064"/>
                </a:cubicBezTo>
                <a:cubicBezTo>
                  <a:pt x="18055" y="15064"/>
                  <a:pt x="18070" y="14938"/>
                  <a:pt x="18070" y="14766"/>
                </a:cubicBezTo>
                <a:cubicBezTo>
                  <a:pt x="18070" y="14593"/>
                  <a:pt x="18055" y="14466"/>
                  <a:pt x="18034" y="14466"/>
                </a:cubicBezTo>
                <a:close/>
                <a:moveTo>
                  <a:pt x="15296" y="14507"/>
                </a:moveTo>
                <a:lnTo>
                  <a:pt x="15296" y="14785"/>
                </a:lnTo>
                <a:cubicBezTo>
                  <a:pt x="15296" y="15007"/>
                  <a:pt x="15307" y="15064"/>
                  <a:pt x="15351" y="15064"/>
                </a:cubicBezTo>
                <a:cubicBezTo>
                  <a:pt x="15382" y="15064"/>
                  <a:pt x="15406" y="15029"/>
                  <a:pt x="15406" y="14982"/>
                </a:cubicBezTo>
                <a:cubicBezTo>
                  <a:pt x="15406" y="14927"/>
                  <a:pt x="15441" y="14887"/>
                  <a:pt x="15514" y="14859"/>
                </a:cubicBezTo>
                <a:cubicBezTo>
                  <a:pt x="15606" y="14824"/>
                  <a:pt x="15624" y="14796"/>
                  <a:pt x="15624" y="14686"/>
                </a:cubicBezTo>
                <a:cubicBezTo>
                  <a:pt x="15624" y="14543"/>
                  <a:pt x="15578" y="14507"/>
                  <a:pt x="15402" y="14507"/>
                </a:cubicBezTo>
                <a:lnTo>
                  <a:pt x="15296" y="14507"/>
                </a:lnTo>
                <a:close/>
                <a:moveTo>
                  <a:pt x="16538" y="14570"/>
                </a:moveTo>
                <a:cubicBezTo>
                  <a:pt x="16517" y="14568"/>
                  <a:pt x="16499" y="14588"/>
                  <a:pt x="16464" y="14626"/>
                </a:cubicBezTo>
                <a:cubicBezTo>
                  <a:pt x="16407" y="14688"/>
                  <a:pt x="16374" y="14696"/>
                  <a:pt x="16301" y="14665"/>
                </a:cubicBezTo>
                <a:cubicBezTo>
                  <a:pt x="16245" y="14642"/>
                  <a:pt x="16174" y="14642"/>
                  <a:pt x="16122" y="14664"/>
                </a:cubicBezTo>
                <a:cubicBezTo>
                  <a:pt x="16074" y="14683"/>
                  <a:pt x="16021" y="14685"/>
                  <a:pt x="16004" y="14667"/>
                </a:cubicBezTo>
                <a:cubicBezTo>
                  <a:pt x="15986" y="14649"/>
                  <a:pt x="15918" y="14643"/>
                  <a:pt x="15853" y="14654"/>
                </a:cubicBezTo>
                <a:cubicBezTo>
                  <a:pt x="15738" y="14674"/>
                  <a:pt x="15734" y="14680"/>
                  <a:pt x="15734" y="14869"/>
                </a:cubicBezTo>
                <a:cubicBezTo>
                  <a:pt x="15734" y="14976"/>
                  <a:pt x="15751" y="15064"/>
                  <a:pt x="15771" y="15064"/>
                </a:cubicBezTo>
                <a:cubicBezTo>
                  <a:pt x="15791" y="15064"/>
                  <a:pt x="15807" y="15023"/>
                  <a:pt x="15807" y="14972"/>
                </a:cubicBezTo>
                <a:cubicBezTo>
                  <a:pt x="15807" y="14922"/>
                  <a:pt x="15829" y="14847"/>
                  <a:pt x="15856" y="14807"/>
                </a:cubicBezTo>
                <a:cubicBezTo>
                  <a:pt x="15921" y="14710"/>
                  <a:pt x="16026" y="14753"/>
                  <a:pt x="16026" y="14876"/>
                </a:cubicBezTo>
                <a:cubicBezTo>
                  <a:pt x="16026" y="14998"/>
                  <a:pt x="16091" y="15064"/>
                  <a:pt x="16212" y="15064"/>
                </a:cubicBezTo>
                <a:cubicBezTo>
                  <a:pt x="16328" y="15064"/>
                  <a:pt x="16380" y="15004"/>
                  <a:pt x="16397" y="14853"/>
                </a:cubicBezTo>
                <a:cubicBezTo>
                  <a:pt x="16416" y="14679"/>
                  <a:pt x="16481" y="14707"/>
                  <a:pt x="16493" y="14895"/>
                </a:cubicBezTo>
                <a:cubicBezTo>
                  <a:pt x="16503" y="15042"/>
                  <a:pt x="16516" y="15064"/>
                  <a:pt x="16590" y="15064"/>
                </a:cubicBezTo>
                <a:cubicBezTo>
                  <a:pt x="16637" y="15064"/>
                  <a:pt x="16686" y="15035"/>
                  <a:pt x="16698" y="14999"/>
                </a:cubicBezTo>
                <a:cubicBezTo>
                  <a:pt x="16719" y="14939"/>
                  <a:pt x="16726" y="14939"/>
                  <a:pt x="16787" y="14999"/>
                </a:cubicBezTo>
                <a:cubicBezTo>
                  <a:pt x="16878" y="15088"/>
                  <a:pt x="16995" y="15081"/>
                  <a:pt x="17080" y="14981"/>
                </a:cubicBezTo>
                <a:lnTo>
                  <a:pt x="17151" y="14897"/>
                </a:lnTo>
                <a:lnTo>
                  <a:pt x="17192" y="14981"/>
                </a:lnTo>
                <a:cubicBezTo>
                  <a:pt x="17251" y="15099"/>
                  <a:pt x="17433" y="15096"/>
                  <a:pt x="17462" y="14976"/>
                </a:cubicBezTo>
                <a:lnTo>
                  <a:pt x="17484" y="14887"/>
                </a:lnTo>
                <a:lnTo>
                  <a:pt x="17559" y="14976"/>
                </a:lnTo>
                <a:cubicBezTo>
                  <a:pt x="17642" y="15073"/>
                  <a:pt x="17775" y="15091"/>
                  <a:pt x="17844" y="15016"/>
                </a:cubicBezTo>
                <a:cubicBezTo>
                  <a:pt x="17868" y="14990"/>
                  <a:pt x="17888" y="14910"/>
                  <a:pt x="17888" y="14838"/>
                </a:cubicBezTo>
                <a:cubicBezTo>
                  <a:pt x="17888" y="14677"/>
                  <a:pt x="17785" y="14602"/>
                  <a:pt x="17639" y="14657"/>
                </a:cubicBezTo>
                <a:cubicBezTo>
                  <a:pt x="17585" y="14677"/>
                  <a:pt x="17508" y="14680"/>
                  <a:pt x="17468" y="14663"/>
                </a:cubicBezTo>
                <a:cubicBezTo>
                  <a:pt x="17346" y="14610"/>
                  <a:pt x="17304" y="14621"/>
                  <a:pt x="17213" y="14728"/>
                </a:cubicBezTo>
                <a:cubicBezTo>
                  <a:pt x="17128" y="14828"/>
                  <a:pt x="17125" y="14828"/>
                  <a:pt x="17087" y="14751"/>
                </a:cubicBezTo>
                <a:cubicBezTo>
                  <a:pt x="17032" y="14638"/>
                  <a:pt x="16915" y="14608"/>
                  <a:pt x="16813" y="14680"/>
                </a:cubicBezTo>
                <a:cubicBezTo>
                  <a:pt x="16733" y="14738"/>
                  <a:pt x="16721" y="14735"/>
                  <a:pt x="16631" y="14645"/>
                </a:cubicBezTo>
                <a:cubicBezTo>
                  <a:pt x="16584" y="14597"/>
                  <a:pt x="16559" y="14573"/>
                  <a:pt x="16538" y="14570"/>
                </a:cubicBezTo>
                <a:close/>
                <a:moveTo>
                  <a:pt x="11718" y="14745"/>
                </a:moveTo>
                <a:cubicBezTo>
                  <a:pt x="11697" y="14745"/>
                  <a:pt x="11682" y="14871"/>
                  <a:pt x="11682" y="15044"/>
                </a:cubicBezTo>
                <a:cubicBezTo>
                  <a:pt x="11682" y="15217"/>
                  <a:pt x="11697" y="15343"/>
                  <a:pt x="11718" y="15343"/>
                </a:cubicBezTo>
                <a:cubicBezTo>
                  <a:pt x="11740" y="15343"/>
                  <a:pt x="11754" y="15217"/>
                  <a:pt x="11754" y="15044"/>
                </a:cubicBezTo>
                <a:cubicBezTo>
                  <a:pt x="11754" y="14871"/>
                  <a:pt x="11740" y="14745"/>
                  <a:pt x="11718" y="14745"/>
                </a:cubicBezTo>
                <a:close/>
                <a:moveTo>
                  <a:pt x="36" y="14785"/>
                </a:moveTo>
                <a:cubicBezTo>
                  <a:pt x="16" y="14785"/>
                  <a:pt x="0" y="14821"/>
                  <a:pt x="0" y="14865"/>
                </a:cubicBezTo>
                <a:cubicBezTo>
                  <a:pt x="0" y="14908"/>
                  <a:pt x="16" y="14945"/>
                  <a:pt x="36" y="14945"/>
                </a:cubicBezTo>
                <a:cubicBezTo>
                  <a:pt x="56" y="14945"/>
                  <a:pt x="72" y="14908"/>
                  <a:pt x="72" y="14865"/>
                </a:cubicBezTo>
                <a:cubicBezTo>
                  <a:pt x="72" y="14821"/>
                  <a:pt x="56" y="14785"/>
                  <a:pt x="36" y="14785"/>
                </a:cubicBezTo>
                <a:close/>
                <a:moveTo>
                  <a:pt x="36" y="15144"/>
                </a:moveTo>
                <a:cubicBezTo>
                  <a:pt x="16" y="15144"/>
                  <a:pt x="0" y="15263"/>
                  <a:pt x="0" y="15423"/>
                </a:cubicBezTo>
                <a:cubicBezTo>
                  <a:pt x="0" y="15582"/>
                  <a:pt x="16" y="15702"/>
                  <a:pt x="36" y="15702"/>
                </a:cubicBezTo>
                <a:cubicBezTo>
                  <a:pt x="57" y="15702"/>
                  <a:pt x="72" y="15582"/>
                  <a:pt x="72" y="15423"/>
                </a:cubicBezTo>
                <a:cubicBezTo>
                  <a:pt x="72" y="15263"/>
                  <a:pt x="57" y="15144"/>
                  <a:pt x="36" y="15144"/>
                </a:cubicBezTo>
                <a:close/>
                <a:moveTo>
                  <a:pt x="11718" y="15542"/>
                </a:moveTo>
                <a:cubicBezTo>
                  <a:pt x="11698" y="15542"/>
                  <a:pt x="11682" y="15569"/>
                  <a:pt x="11682" y="15602"/>
                </a:cubicBezTo>
                <a:cubicBezTo>
                  <a:pt x="11682" y="15635"/>
                  <a:pt x="11698" y="15662"/>
                  <a:pt x="11718" y="15662"/>
                </a:cubicBezTo>
                <a:cubicBezTo>
                  <a:pt x="11739" y="15662"/>
                  <a:pt x="11754" y="15635"/>
                  <a:pt x="11754" y="15602"/>
                </a:cubicBezTo>
                <a:cubicBezTo>
                  <a:pt x="11754" y="15569"/>
                  <a:pt x="11738" y="15542"/>
                  <a:pt x="11718" y="15542"/>
                </a:cubicBezTo>
                <a:close/>
                <a:moveTo>
                  <a:pt x="14343" y="15628"/>
                </a:moveTo>
                <a:cubicBezTo>
                  <a:pt x="14158" y="15627"/>
                  <a:pt x="13909" y="15627"/>
                  <a:pt x="13642" y="15630"/>
                </a:cubicBezTo>
                <a:cubicBezTo>
                  <a:pt x="12906" y="15639"/>
                  <a:pt x="12660" y="15655"/>
                  <a:pt x="12624" y="15694"/>
                </a:cubicBezTo>
                <a:cubicBezTo>
                  <a:pt x="12590" y="15731"/>
                  <a:pt x="12576" y="15892"/>
                  <a:pt x="12576" y="16265"/>
                </a:cubicBezTo>
                <a:cubicBezTo>
                  <a:pt x="12576" y="16763"/>
                  <a:pt x="12580" y="16788"/>
                  <a:pt x="12662" y="16861"/>
                </a:cubicBezTo>
                <a:cubicBezTo>
                  <a:pt x="12742" y="16932"/>
                  <a:pt x="12817" y="16937"/>
                  <a:pt x="13712" y="16937"/>
                </a:cubicBezTo>
                <a:cubicBezTo>
                  <a:pt x="14911" y="16937"/>
                  <a:pt x="14822" y="16991"/>
                  <a:pt x="14821" y="16270"/>
                </a:cubicBezTo>
                <a:cubicBezTo>
                  <a:pt x="14820" y="15806"/>
                  <a:pt x="14798" y="15651"/>
                  <a:pt x="14735" y="15657"/>
                </a:cubicBezTo>
                <a:cubicBezTo>
                  <a:pt x="14722" y="15659"/>
                  <a:pt x="14690" y="15650"/>
                  <a:pt x="14663" y="15639"/>
                </a:cubicBezTo>
                <a:cubicBezTo>
                  <a:pt x="14650" y="15633"/>
                  <a:pt x="14528" y="15630"/>
                  <a:pt x="14343" y="15628"/>
                </a:cubicBezTo>
                <a:close/>
                <a:moveTo>
                  <a:pt x="11718" y="15861"/>
                </a:moveTo>
                <a:cubicBezTo>
                  <a:pt x="11697" y="15861"/>
                  <a:pt x="11682" y="15988"/>
                  <a:pt x="11682" y="16160"/>
                </a:cubicBezTo>
                <a:cubicBezTo>
                  <a:pt x="11682" y="16333"/>
                  <a:pt x="11697" y="16459"/>
                  <a:pt x="11718" y="16459"/>
                </a:cubicBezTo>
                <a:cubicBezTo>
                  <a:pt x="11740" y="16459"/>
                  <a:pt x="11754" y="16333"/>
                  <a:pt x="11754" y="16160"/>
                </a:cubicBezTo>
                <a:cubicBezTo>
                  <a:pt x="11754" y="15988"/>
                  <a:pt x="11740" y="15861"/>
                  <a:pt x="11718" y="15861"/>
                </a:cubicBezTo>
                <a:close/>
                <a:moveTo>
                  <a:pt x="36" y="15901"/>
                </a:moveTo>
                <a:cubicBezTo>
                  <a:pt x="16" y="15901"/>
                  <a:pt x="0" y="15928"/>
                  <a:pt x="0" y="15961"/>
                </a:cubicBezTo>
                <a:cubicBezTo>
                  <a:pt x="0" y="15994"/>
                  <a:pt x="16" y="16021"/>
                  <a:pt x="36" y="16021"/>
                </a:cubicBezTo>
                <a:cubicBezTo>
                  <a:pt x="56" y="16021"/>
                  <a:pt x="72" y="15994"/>
                  <a:pt x="72" y="15961"/>
                </a:cubicBezTo>
                <a:cubicBezTo>
                  <a:pt x="72" y="15928"/>
                  <a:pt x="56" y="15901"/>
                  <a:pt x="36" y="15901"/>
                </a:cubicBezTo>
                <a:close/>
                <a:moveTo>
                  <a:pt x="17319" y="15941"/>
                </a:moveTo>
                <a:cubicBezTo>
                  <a:pt x="17285" y="15941"/>
                  <a:pt x="17274" y="15986"/>
                  <a:pt x="17282" y="16090"/>
                </a:cubicBezTo>
                <a:cubicBezTo>
                  <a:pt x="17289" y="16172"/>
                  <a:pt x="17296" y="16307"/>
                  <a:pt x="17299" y="16389"/>
                </a:cubicBezTo>
                <a:cubicBezTo>
                  <a:pt x="17301" y="16471"/>
                  <a:pt x="17320" y="16539"/>
                  <a:pt x="17341" y="16539"/>
                </a:cubicBezTo>
                <a:cubicBezTo>
                  <a:pt x="17363" y="16539"/>
                  <a:pt x="17376" y="16420"/>
                  <a:pt x="17373" y="16240"/>
                </a:cubicBezTo>
                <a:cubicBezTo>
                  <a:pt x="17369" y="16020"/>
                  <a:pt x="17355" y="15941"/>
                  <a:pt x="17319" y="15941"/>
                </a:cubicBezTo>
                <a:close/>
                <a:moveTo>
                  <a:pt x="15296" y="15981"/>
                </a:moveTo>
                <a:lnTo>
                  <a:pt x="15296" y="16265"/>
                </a:lnTo>
                <a:lnTo>
                  <a:pt x="15296" y="16549"/>
                </a:lnTo>
                <a:lnTo>
                  <a:pt x="15445" y="16528"/>
                </a:lnTo>
                <a:cubicBezTo>
                  <a:pt x="15527" y="16516"/>
                  <a:pt x="15625" y="16475"/>
                  <a:pt x="15664" y="16436"/>
                </a:cubicBezTo>
                <a:cubicBezTo>
                  <a:pt x="15732" y="16369"/>
                  <a:pt x="15738" y="16369"/>
                  <a:pt x="15809" y="16452"/>
                </a:cubicBezTo>
                <a:cubicBezTo>
                  <a:pt x="15896" y="16554"/>
                  <a:pt x="15979" y="16561"/>
                  <a:pt x="16091" y="16476"/>
                </a:cubicBezTo>
                <a:cubicBezTo>
                  <a:pt x="16165" y="16420"/>
                  <a:pt x="16175" y="16420"/>
                  <a:pt x="16195" y="16476"/>
                </a:cubicBezTo>
                <a:cubicBezTo>
                  <a:pt x="16239" y="16602"/>
                  <a:pt x="16313" y="16542"/>
                  <a:pt x="16325" y="16370"/>
                </a:cubicBezTo>
                <a:cubicBezTo>
                  <a:pt x="16333" y="16251"/>
                  <a:pt x="16352" y="16200"/>
                  <a:pt x="16391" y="16200"/>
                </a:cubicBezTo>
                <a:cubicBezTo>
                  <a:pt x="16429" y="16200"/>
                  <a:pt x="16449" y="16251"/>
                  <a:pt x="16457" y="16370"/>
                </a:cubicBezTo>
                <a:cubicBezTo>
                  <a:pt x="16470" y="16570"/>
                  <a:pt x="16537" y="16599"/>
                  <a:pt x="16537" y="16404"/>
                </a:cubicBezTo>
                <a:cubicBezTo>
                  <a:pt x="16537" y="16273"/>
                  <a:pt x="16610" y="16154"/>
                  <a:pt x="16659" y="16207"/>
                </a:cubicBezTo>
                <a:cubicBezTo>
                  <a:pt x="16672" y="16221"/>
                  <a:pt x="16683" y="16302"/>
                  <a:pt x="16683" y="16386"/>
                </a:cubicBezTo>
                <a:cubicBezTo>
                  <a:pt x="16683" y="16536"/>
                  <a:pt x="16755" y="16598"/>
                  <a:pt x="16812" y="16497"/>
                </a:cubicBezTo>
                <a:cubicBezTo>
                  <a:pt x="16827" y="16470"/>
                  <a:pt x="16851" y="16468"/>
                  <a:pt x="16878" y="16493"/>
                </a:cubicBezTo>
                <a:cubicBezTo>
                  <a:pt x="16901" y="16514"/>
                  <a:pt x="16982" y="16530"/>
                  <a:pt x="17057" y="16528"/>
                </a:cubicBezTo>
                <a:cubicBezTo>
                  <a:pt x="17192" y="16523"/>
                  <a:pt x="17194" y="16521"/>
                  <a:pt x="17194" y="16359"/>
                </a:cubicBezTo>
                <a:cubicBezTo>
                  <a:pt x="17194" y="16269"/>
                  <a:pt x="17175" y="16174"/>
                  <a:pt x="17150" y="16148"/>
                </a:cubicBezTo>
                <a:cubicBezTo>
                  <a:pt x="17097" y="16090"/>
                  <a:pt x="16951" y="16086"/>
                  <a:pt x="16920" y="16141"/>
                </a:cubicBezTo>
                <a:cubicBezTo>
                  <a:pt x="16908" y="16163"/>
                  <a:pt x="16930" y="16180"/>
                  <a:pt x="16971" y="16180"/>
                </a:cubicBezTo>
                <a:cubicBezTo>
                  <a:pt x="17048" y="16180"/>
                  <a:pt x="17105" y="16241"/>
                  <a:pt x="17058" y="16272"/>
                </a:cubicBezTo>
                <a:cubicBezTo>
                  <a:pt x="17043" y="16283"/>
                  <a:pt x="16980" y="16297"/>
                  <a:pt x="16920" y="16305"/>
                </a:cubicBezTo>
                <a:cubicBezTo>
                  <a:pt x="16830" y="16317"/>
                  <a:pt x="16809" y="16304"/>
                  <a:pt x="16799" y="16229"/>
                </a:cubicBezTo>
                <a:cubicBezTo>
                  <a:pt x="16786" y="16124"/>
                  <a:pt x="16807" y="16132"/>
                  <a:pt x="16475" y="16122"/>
                </a:cubicBezTo>
                <a:cubicBezTo>
                  <a:pt x="16278" y="16116"/>
                  <a:pt x="16207" y="16128"/>
                  <a:pt x="16192" y="16170"/>
                </a:cubicBezTo>
                <a:cubicBezTo>
                  <a:pt x="16176" y="16216"/>
                  <a:pt x="16159" y="16214"/>
                  <a:pt x="16091" y="16162"/>
                </a:cubicBezTo>
                <a:cubicBezTo>
                  <a:pt x="15982" y="16079"/>
                  <a:pt x="15892" y="16084"/>
                  <a:pt x="15819" y="16178"/>
                </a:cubicBezTo>
                <a:cubicBezTo>
                  <a:pt x="15748" y="16267"/>
                  <a:pt x="15698" y="16250"/>
                  <a:pt x="15698" y="16137"/>
                </a:cubicBezTo>
                <a:cubicBezTo>
                  <a:pt x="15698" y="16049"/>
                  <a:pt x="15570" y="15981"/>
                  <a:pt x="15403" y="15981"/>
                </a:cubicBezTo>
                <a:lnTo>
                  <a:pt x="15296" y="15981"/>
                </a:lnTo>
                <a:close/>
                <a:moveTo>
                  <a:pt x="17486" y="16112"/>
                </a:moveTo>
                <a:lnTo>
                  <a:pt x="17486" y="16325"/>
                </a:lnTo>
                <a:cubicBezTo>
                  <a:pt x="17486" y="16442"/>
                  <a:pt x="17503" y="16539"/>
                  <a:pt x="17523" y="16539"/>
                </a:cubicBezTo>
                <a:cubicBezTo>
                  <a:pt x="17543" y="16539"/>
                  <a:pt x="17559" y="16478"/>
                  <a:pt x="17559" y="16404"/>
                </a:cubicBezTo>
                <a:cubicBezTo>
                  <a:pt x="17559" y="16248"/>
                  <a:pt x="17632" y="16156"/>
                  <a:pt x="17699" y="16229"/>
                </a:cubicBezTo>
                <a:cubicBezTo>
                  <a:pt x="17722" y="16254"/>
                  <a:pt x="17741" y="16335"/>
                  <a:pt x="17741" y="16407"/>
                </a:cubicBezTo>
                <a:cubicBezTo>
                  <a:pt x="17741" y="16479"/>
                  <a:pt x="17758" y="16539"/>
                  <a:pt x="17778" y="16539"/>
                </a:cubicBezTo>
                <a:cubicBezTo>
                  <a:pt x="17820" y="16539"/>
                  <a:pt x="17829" y="16144"/>
                  <a:pt x="17788" y="16135"/>
                </a:cubicBezTo>
                <a:cubicBezTo>
                  <a:pt x="17773" y="16132"/>
                  <a:pt x="17699" y="16125"/>
                  <a:pt x="17623" y="16120"/>
                </a:cubicBezTo>
                <a:lnTo>
                  <a:pt x="17486" y="16112"/>
                </a:lnTo>
                <a:close/>
                <a:moveTo>
                  <a:pt x="36" y="16220"/>
                </a:moveTo>
                <a:cubicBezTo>
                  <a:pt x="15" y="16220"/>
                  <a:pt x="0" y="16347"/>
                  <a:pt x="0" y="16519"/>
                </a:cubicBezTo>
                <a:cubicBezTo>
                  <a:pt x="0" y="16692"/>
                  <a:pt x="15" y="16817"/>
                  <a:pt x="36" y="16817"/>
                </a:cubicBezTo>
                <a:cubicBezTo>
                  <a:pt x="58" y="16817"/>
                  <a:pt x="72" y="16692"/>
                  <a:pt x="72" y="16519"/>
                </a:cubicBezTo>
                <a:cubicBezTo>
                  <a:pt x="72" y="16347"/>
                  <a:pt x="58" y="16220"/>
                  <a:pt x="36" y="16220"/>
                </a:cubicBezTo>
                <a:close/>
                <a:moveTo>
                  <a:pt x="11718" y="16659"/>
                </a:moveTo>
                <a:cubicBezTo>
                  <a:pt x="11698" y="16659"/>
                  <a:pt x="11682" y="16685"/>
                  <a:pt x="11682" y="16718"/>
                </a:cubicBezTo>
                <a:cubicBezTo>
                  <a:pt x="11682" y="16751"/>
                  <a:pt x="11698" y="16778"/>
                  <a:pt x="11718" y="16778"/>
                </a:cubicBezTo>
                <a:cubicBezTo>
                  <a:pt x="11739" y="16778"/>
                  <a:pt x="11754" y="16751"/>
                  <a:pt x="11754" y="16718"/>
                </a:cubicBezTo>
                <a:cubicBezTo>
                  <a:pt x="11754" y="16685"/>
                  <a:pt x="11738" y="16659"/>
                  <a:pt x="11718" y="16659"/>
                </a:cubicBezTo>
                <a:close/>
                <a:moveTo>
                  <a:pt x="11718" y="16977"/>
                </a:moveTo>
                <a:cubicBezTo>
                  <a:pt x="11698" y="16977"/>
                  <a:pt x="11682" y="17096"/>
                  <a:pt x="11682" y="17256"/>
                </a:cubicBezTo>
                <a:cubicBezTo>
                  <a:pt x="11682" y="17415"/>
                  <a:pt x="11698" y="17535"/>
                  <a:pt x="11718" y="17535"/>
                </a:cubicBezTo>
                <a:cubicBezTo>
                  <a:pt x="11739" y="17535"/>
                  <a:pt x="11754" y="17415"/>
                  <a:pt x="11754" y="17256"/>
                </a:cubicBezTo>
                <a:cubicBezTo>
                  <a:pt x="11754" y="17096"/>
                  <a:pt x="11739" y="16977"/>
                  <a:pt x="11718" y="16977"/>
                </a:cubicBezTo>
                <a:close/>
                <a:moveTo>
                  <a:pt x="36" y="17017"/>
                </a:moveTo>
                <a:cubicBezTo>
                  <a:pt x="16" y="17017"/>
                  <a:pt x="0" y="17044"/>
                  <a:pt x="0" y="17076"/>
                </a:cubicBezTo>
                <a:cubicBezTo>
                  <a:pt x="0" y="17109"/>
                  <a:pt x="16" y="17136"/>
                  <a:pt x="36" y="17136"/>
                </a:cubicBezTo>
                <a:cubicBezTo>
                  <a:pt x="56" y="17136"/>
                  <a:pt x="72" y="17109"/>
                  <a:pt x="72" y="17076"/>
                </a:cubicBezTo>
                <a:cubicBezTo>
                  <a:pt x="72" y="17044"/>
                  <a:pt x="56" y="17017"/>
                  <a:pt x="36" y="17017"/>
                </a:cubicBezTo>
                <a:close/>
                <a:moveTo>
                  <a:pt x="13702" y="17097"/>
                </a:moveTo>
                <a:cubicBezTo>
                  <a:pt x="12540" y="17097"/>
                  <a:pt x="12559" y="17086"/>
                  <a:pt x="12559" y="17794"/>
                </a:cubicBezTo>
                <a:cubicBezTo>
                  <a:pt x="12558" y="18153"/>
                  <a:pt x="12612" y="18366"/>
                  <a:pt x="12715" y="18412"/>
                </a:cubicBezTo>
                <a:cubicBezTo>
                  <a:pt x="12759" y="18432"/>
                  <a:pt x="13216" y="18445"/>
                  <a:pt x="13731" y="18440"/>
                </a:cubicBezTo>
                <a:cubicBezTo>
                  <a:pt x="14905" y="18430"/>
                  <a:pt x="14821" y="18480"/>
                  <a:pt x="14821" y="17778"/>
                </a:cubicBezTo>
                <a:cubicBezTo>
                  <a:pt x="14820" y="17501"/>
                  <a:pt x="14808" y="17258"/>
                  <a:pt x="14793" y="17235"/>
                </a:cubicBezTo>
                <a:cubicBezTo>
                  <a:pt x="14716" y="17118"/>
                  <a:pt x="14545" y="17097"/>
                  <a:pt x="13702" y="17097"/>
                </a:cubicBezTo>
                <a:close/>
                <a:moveTo>
                  <a:pt x="36" y="17335"/>
                </a:moveTo>
                <a:cubicBezTo>
                  <a:pt x="-4" y="17335"/>
                  <a:pt x="-15" y="17863"/>
                  <a:pt x="24" y="17907"/>
                </a:cubicBezTo>
                <a:cubicBezTo>
                  <a:pt x="69" y="17956"/>
                  <a:pt x="72" y="17935"/>
                  <a:pt x="72" y="17634"/>
                </a:cubicBezTo>
                <a:cubicBezTo>
                  <a:pt x="72" y="17462"/>
                  <a:pt x="58" y="17335"/>
                  <a:pt x="36" y="17335"/>
                </a:cubicBezTo>
                <a:close/>
                <a:moveTo>
                  <a:pt x="17735" y="17449"/>
                </a:moveTo>
                <a:cubicBezTo>
                  <a:pt x="17722" y="17443"/>
                  <a:pt x="17708" y="17471"/>
                  <a:pt x="17698" y="17545"/>
                </a:cubicBezTo>
                <a:cubicBezTo>
                  <a:pt x="17690" y="17600"/>
                  <a:pt x="17665" y="17629"/>
                  <a:pt x="17632" y="17620"/>
                </a:cubicBezTo>
                <a:cubicBezTo>
                  <a:pt x="17573" y="17605"/>
                  <a:pt x="17484" y="17602"/>
                  <a:pt x="17341" y="17609"/>
                </a:cubicBezTo>
                <a:cubicBezTo>
                  <a:pt x="17290" y="17612"/>
                  <a:pt x="17216" y="17612"/>
                  <a:pt x="17176" y="17609"/>
                </a:cubicBezTo>
                <a:cubicBezTo>
                  <a:pt x="17112" y="17605"/>
                  <a:pt x="16922" y="17607"/>
                  <a:pt x="16385" y="17616"/>
                </a:cubicBezTo>
                <a:cubicBezTo>
                  <a:pt x="16298" y="17617"/>
                  <a:pt x="16239" y="17595"/>
                  <a:pt x="16218" y="17554"/>
                </a:cubicBezTo>
                <a:cubicBezTo>
                  <a:pt x="16188" y="17496"/>
                  <a:pt x="16180" y="17496"/>
                  <a:pt x="16137" y="17552"/>
                </a:cubicBezTo>
                <a:cubicBezTo>
                  <a:pt x="16111" y="17586"/>
                  <a:pt x="16060" y="17615"/>
                  <a:pt x="16023" y="17615"/>
                </a:cubicBezTo>
                <a:cubicBezTo>
                  <a:pt x="15987" y="17615"/>
                  <a:pt x="15946" y="17634"/>
                  <a:pt x="15932" y="17658"/>
                </a:cubicBezTo>
                <a:cubicBezTo>
                  <a:pt x="15915" y="17689"/>
                  <a:pt x="15897" y="17689"/>
                  <a:pt x="15868" y="17658"/>
                </a:cubicBezTo>
                <a:cubicBezTo>
                  <a:pt x="15846" y="17634"/>
                  <a:pt x="15797" y="17615"/>
                  <a:pt x="15758" y="17615"/>
                </a:cubicBezTo>
                <a:cubicBezTo>
                  <a:pt x="15688" y="17615"/>
                  <a:pt x="15688" y="17617"/>
                  <a:pt x="15753" y="17696"/>
                </a:cubicBezTo>
                <a:cubicBezTo>
                  <a:pt x="15818" y="17774"/>
                  <a:pt x="15818" y="17782"/>
                  <a:pt x="15757" y="17895"/>
                </a:cubicBezTo>
                <a:cubicBezTo>
                  <a:pt x="15705" y="17992"/>
                  <a:pt x="15703" y="18013"/>
                  <a:pt x="15746" y="18013"/>
                </a:cubicBezTo>
                <a:cubicBezTo>
                  <a:pt x="15775" y="18013"/>
                  <a:pt x="15819" y="17984"/>
                  <a:pt x="15846" y="17950"/>
                </a:cubicBezTo>
                <a:cubicBezTo>
                  <a:pt x="15887" y="17895"/>
                  <a:pt x="15899" y="17895"/>
                  <a:pt x="15932" y="17944"/>
                </a:cubicBezTo>
                <a:cubicBezTo>
                  <a:pt x="15962" y="17987"/>
                  <a:pt x="16070" y="18001"/>
                  <a:pt x="16380" y="18004"/>
                </a:cubicBezTo>
                <a:lnTo>
                  <a:pt x="16789" y="18007"/>
                </a:lnTo>
                <a:lnTo>
                  <a:pt x="16800" y="17861"/>
                </a:lnTo>
                <a:cubicBezTo>
                  <a:pt x="16816" y="17657"/>
                  <a:pt x="16917" y="17659"/>
                  <a:pt x="16932" y="17864"/>
                </a:cubicBezTo>
                <a:cubicBezTo>
                  <a:pt x="16946" y="18050"/>
                  <a:pt x="17012" y="18062"/>
                  <a:pt x="17012" y="17878"/>
                </a:cubicBezTo>
                <a:cubicBezTo>
                  <a:pt x="17012" y="17722"/>
                  <a:pt x="17085" y="17631"/>
                  <a:pt x="17151" y="17704"/>
                </a:cubicBezTo>
                <a:cubicBezTo>
                  <a:pt x="17175" y="17729"/>
                  <a:pt x="17194" y="17807"/>
                  <a:pt x="17194" y="17877"/>
                </a:cubicBezTo>
                <a:lnTo>
                  <a:pt x="17194" y="18002"/>
                </a:lnTo>
                <a:lnTo>
                  <a:pt x="17486" y="18006"/>
                </a:lnTo>
                <a:lnTo>
                  <a:pt x="17778" y="18009"/>
                </a:lnTo>
                <a:lnTo>
                  <a:pt x="17778" y="17733"/>
                </a:lnTo>
                <a:cubicBezTo>
                  <a:pt x="17778" y="17570"/>
                  <a:pt x="17758" y="17460"/>
                  <a:pt x="17735" y="17449"/>
                </a:cubicBezTo>
                <a:close/>
                <a:moveTo>
                  <a:pt x="15296" y="17455"/>
                </a:moveTo>
                <a:lnTo>
                  <a:pt x="15296" y="17735"/>
                </a:lnTo>
                <a:lnTo>
                  <a:pt x="15296" y="18013"/>
                </a:lnTo>
                <a:lnTo>
                  <a:pt x="15442" y="18013"/>
                </a:lnTo>
                <a:cubicBezTo>
                  <a:pt x="15596" y="18013"/>
                  <a:pt x="15645" y="17948"/>
                  <a:pt x="15506" y="17926"/>
                </a:cubicBezTo>
                <a:cubicBezTo>
                  <a:pt x="15461" y="17919"/>
                  <a:pt x="15424" y="17887"/>
                  <a:pt x="15424" y="17854"/>
                </a:cubicBezTo>
                <a:cubicBezTo>
                  <a:pt x="15424" y="17821"/>
                  <a:pt x="15461" y="17788"/>
                  <a:pt x="15506" y="17781"/>
                </a:cubicBezTo>
                <a:cubicBezTo>
                  <a:pt x="15551" y="17774"/>
                  <a:pt x="15588" y="17753"/>
                  <a:pt x="15588" y="17735"/>
                </a:cubicBezTo>
                <a:cubicBezTo>
                  <a:pt x="15588" y="17716"/>
                  <a:pt x="15551" y="17694"/>
                  <a:pt x="15506" y="17687"/>
                </a:cubicBezTo>
                <a:cubicBezTo>
                  <a:pt x="15461" y="17680"/>
                  <a:pt x="15424" y="17648"/>
                  <a:pt x="15424" y="17615"/>
                </a:cubicBezTo>
                <a:cubicBezTo>
                  <a:pt x="15424" y="17582"/>
                  <a:pt x="15461" y="17549"/>
                  <a:pt x="15506" y="17542"/>
                </a:cubicBezTo>
                <a:cubicBezTo>
                  <a:pt x="15645" y="17520"/>
                  <a:pt x="15596" y="17455"/>
                  <a:pt x="15442" y="17455"/>
                </a:cubicBezTo>
                <a:lnTo>
                  <a:pt x="15296" y="17455"/>
                </a:lnTo>
                <a:close/>
                <a:moveTo>
                  <a:pt x="11718" y="17735"/>
                </a:moveTo>
                <a:cubicBezTo>
                  <a:pt x="11698" y="17735"/>
                  <a:pt x="11682" y="17772"/>
                  <a:pt x="11682" y="17817"/>
                </a:cubicBezTo>
                <a:cubicBezTo>
                  <a:pt x="11682" y="17862"/>
                  <a:pt x="11698" y="17887"/>
                  <a:pt x="11718" y="17874"/>
                </a:cubicBezTo>
                <a:cubicBezTo>
                  <a:pt x="11739" y="17860"/>
                  <a:pt x="11754" y="17823"/>
                  <a:pt x="11754" y="17792"/>
                </a:cubicBezTo>
                <a:cubicBezTo>
                  <a:pt x="11754" y="17760"/>
                  <a:pt x="11738" y="17735"/>
                  <a:pt x="11718" y="17735"/>
                </a:cubicBezTo>
                <a:close/>
                <a:moveTo>
                  <a:pt x="11718" y="18053"/>
                </a:moveTo>
                <a:cubicBezTo>
                  <a:pt x="11697" y="18053"/>
                  <a:pt x="11682" y="18180"/>
                  <a:pt x="11682" y="18352"/>
                </a:cubicBezTo>
                <a:cubicBezTo>
                  <a:pt x="11682" y="18525"/>
                  <a:pt x="11697" y="18651"/>
                  <a:pt x="11718" y="18651"/>
                </a:cubicBezTo>
                <a:cubicBezTo>
                  <a:pt x="11740" y="18651"/>
                  <a:pt x="11754" y="18525"/>
                  <a:pt x="11754" y="18352"/>
                </a:cubicBezTo>
                <a:cubicBezTo>
                  <a:pt x="11754" y="18180"/>
                  <a:pt x="11740" y="18053"/>
                  <a:pt x="11718" y="18053"/>
                </a:cubicBezTo>
                <a:close/>
                <a:moveTo>
                  <a:pt x="36" y="18093"/>
                </a:moveTo>
                <a:cubicBezTo>
                  <a:pt x="16" y="18093"/>
                  <a:pt x="0" y="18129"/>
                  <a:pt x="0" y="18173"/>
                </a:cubicBezTo>
                <a:cubicBezTo>
                  <a:pt x="0" y="18217"/>
                  <a:pt x="16" y="18252"/>
                  <a:pt x="36" y="18252"/>
                </a:cubicBezTo>
                <a:cubicBezTo>
                  <a:pt x="56" y="18252"/>
                  <a:pt x="72" y="18217"/>
                  <a:pt x="72" y="18173"/>
                </a:cubicBezTo>
                <a:cubicBezTo>
                  <a:pt x="72" y="18129"/>
                  <a:pt x="56" y="18093"/>
                  <a:pt x="36" y="18093"/>
                </a:cubicBezTo>
                <a:close/>
                <a:moveTo>
                  <a:pt x="8962" y="18411"/>
                </a:moveTo>
                <a:cubicBezTo>
                  <a:pt x="8919" y="18411"/>
                  <a:pt x="8907" y="18469"/>
                  <a:pt x="8907" y="18691"/>
                </a:cubicBezTo>
                <a:cubicBezTo>
                  <a:pt x="8907" y="18912"/>
                  <a:pt x="8919" y="18969"/>
                  <a:pt x="8962" y="18969"/>
                </a:cubicBezTo>
                <a:cubicBezTo>
                  <a:pt x="9006" y="18969"/>
                  <a:pt x="9017" y="18912"/>
                  <a:pt x="9017" y="18691"/>
                </a:cubicBezTo>
                <a:cubicBezTo>
                  <a:pt x="9017" y="18469"/>
                  <a:pt x="9006" y="18411"/>
                  <a:pt x="8962" y="18411"/>
                </a:cubicBezTo>
                <a:close/>
                <a:moveTo>
                  <a:pt x="36" y="18432"/>
                </a:moveTo>
                <a:cubicBezTo>
                  <a:pt x="16" y="18445"/>
                  <a:pt x="0" y="18581"/>
                  <a:pt x="0" y="18733"/>
                </a:cubicBezTo>
                <a:cubicBezTo>
                  <a:pt x="0" y="18891"/>
                  <a:pt x="16" y="19010"/>
                  <a:pt x="36" y="19010"/>
                </a:cubicBezTo>
                <a:cubicBezTo>
                  <a:pt x="58" y="19010"/>
                  <a:pt x="72" y="18883"/>
                  <a:pt x="72" y="18709"/>
                </a:cubicBezTo>
                <a:cubicBezTo>
                  <a:pt x="72" y="18518"/>
                  <a:pt x="60" y="18416"/>
                  <a:pt x="36" y="18432"/>
                </a:cubicBezTo>
                <a:close/>
                <a:moveTo>
                  <a:pt x="6279" y="18452"/>
                </a:moveTo>
                <a:lnTo>
                  <a:pt x="6279" y="18710"/>
                </a:lnTo>
                <a:lnTo>
                  <a:pt x="6279" y="18969"/>
                </a:lnTo>
                <a:lnTo>
                  <a:pt x="6490" y="18969"/>
                </a:lnTo>
                <a:cubicBezTo>
                  <a:pt x="6607" y="18969"/>
                  <a:pt x="6721" y="18949"/>
                  <a:pt x="6745" y="18924"/>
                </a:cubicBezTo>
                <a:cubicBezTo>
                  <a:pt x="6777" y="18889"/>
                  <a:pt x="6801" y="18890"/>
                  <a:pt x="6846" y="18931"/>
                </a:cubicBezTo>
                <a:cubicBezTo>
                  <a:pt x="6892" y="18973"/>
                  <a:pt x="6920" y="18975"/>
                  <a:pt x="6973" y="18939"/>
                </a:cubicBezTo>
                <a:cubicBezTo>
                  <a:pt x="7017" y="18909"/>
                  <a:pt x="7050" y="18906"/>
                  <a:pt x="7064" y="18931"/>
                </a:cubicBezTo>
                <a:cubicBezTo>
                  <a:pt x="7094" y="18984"/>
                  <a:pt x="7255" y="18980"/>
                  <a:pt x="7285" y="18926"/>
                </a:cubicBezTo>
                <a:cubicBezTo>
                  <a:pt x="7303" y="18895"/>
                  <a:pt x="7320" y="18895"/>
                  <a:pt x="7348" y="18926"/>
                </a:cubicBezTo>
                <a:cubicBezTo>
                  <a:pt x="7370" y="18950"/>
                  <a:pt x="7442" y="18969"/>
                  <a:pt x="7507" y="18969"/>
                </a:cubicBezTo>
                <a:cubicBezTo>
                  <a:pt x="7597" y="18969"/>
                  <a:pt x="7627" y="18950"/>
                  <a:pt x="7636" y="18888"/>
                </a:cubicBezTo>
                <a:cubicBezTo>
                  <a:pt x="7643" y="18843"/>
                  <a:pt x="7664" y="18807"/>
                  <a:pt x="7684" y="18807"/>
                </a:cubicBezTo>
                <a:cubicBezTo>
                  <a:pt x="7704" y="18807"/>
                  <a:pt x="7726" y="18843"/>
                  <a:pt x="7732" y="18888"/>
                </a:cubicBezTo>
                <a:cubicBezTo>
                  <a:pt x="7748" y="19000"/>
                  <a:pt x="7812" y="18991"/>
                  <a:pt x="7812" y="18878"/>
                </a:cubicBezTo>
                <a:cubicBezTo>
                  <a:pt x="7812" y="18748"/>
                  <a:pt x="7898" y="18632"/>
                  <a:pt x="7971" y="18663"/>
                </a:cubicBezTo>
                <a:cubicBezTo>
                  <a:pt x="8011" y="18680"/>
                  <a:pt x="8031" y="18735"/>
                  <a:pt x="8031" y="18829"/>
                </a:cubicBezTo>
                <a:cubicBezTo>
                  <a:pt x="8031" y="19029"/>
                  <a:pt x="8132" y="19021"/>
                  <a:pt x="8148" y="18820"/>
                </a:cubicBezTo>
                <a:cubicBezTo>
                  <a:pt x="8163" y="18615"/>
                  <a:pt x="8264" y="18613"/>
                  <a:pt x="8280" y="18817"/>
                </a:cubicBezTo>
                <a:lnTo>
                  <a:pt x="8291" y="18964"/>
                </a:lnTo>
                <a:lnTo>
                  <a:pt x="8546" y="18961"/>
                </a:lnTo>
                <a:lnTo>
                  <a:pt x="8801" y="18959"/>
                </a:lnTo>
                <a:lnTo>
                  <a:pt x="8790" y="18775"/>
                </a:lnTo>
                <a:cubicBezTo>
                  <a:pt x="8779" y="18594"/>
                  <a:pt x="8778" y="18591"/>
                  <a:pt x="8643" y="18579"/>
                </a:cubicBezTo>
                <a:cubicBezTo>
                  <a:pt x="8504" y="18566"/>
                  <a:pt x="8472" y="18598"/>
                  <a:pt x="8546" y="18679"/>
                </a:cubicBezTo>
                <a:cubicBezTo>
                  <a:pt x="8575" y="18711"/>
                  <a:pt x="8566" y="18735"/>
                  <a:pt x="8509" y="18768"/>
                </a:cubicBezTo>
                <a:cubicBezTo>
                  <a:pt x="8446" y="18805"/>
                  <a:pt x="8428" y="18802"/>
                  <a:pt x="8414" y="18753"/>
                </a:cubicBezTo>
                <a:cubicBezTo>
                  <a:pt x="8404" y="18719"/>
                  <a:pt x="8388" y="18664"/>
                  <a:pt x="8379" y="18631"/>
                </a:cubicBezTo>
                <a:cubicBezTo>
                  <a:pt x="8365" y="18584"/>
                  <a:pt x="8296" y="18571"/>
                  <a:pt x="8055" y="18571"/>
                </a:cubicBezTo>
                <a:cubicBezTo>
                  <a:pt x="7768" y="18571"/>
                  <a:pt x="7746" y="18577"/>
                  <a:pt x="7724" y="18661"/>
                </a:cubicBezTo>
                <a:lnTo>
                  <a:pt x="7700" y="18751"/>
                </a:lnTo>
                <a:lnTo>
                  <a:pt x="7642" y="18661"/>
                </a:lnTo>
                <a:cubicBezTo>
                  <a:pt x="7582" y="18567"/>
                  <a:pt x="7398" y="18535"/>
                  <a:pt x="7355" y="18611"/>
                </a:cubicBezTo>
                <a:cubicBezTo>
                  <a:pt x="7341" y="18636"/>
                  <a:pt x="7290" y="18620"/>
                  <a:pt x="7223" y="18567"/>
                </a:cubicBezTo>
                <a:cubicBezTo>
                  <a:pt x="7141" y="18504"/>
                  <a:pt x="7102" y="18493"/>
                  <a:pt x="7072" y="18526"/>
                </a:cubicBezTo>
                <a:cubicBezTo>
                  <a:pt x="7049" y="18551"/>
                  <a:pt x="6997" y="18571"/>
                  <a:pt x="6954" y="18571"/>
                </a:cubicBezTo>
                <a:cubicBezTo>
                  <a:pt x="6912" y="18571"/>
                  <a:pt x="6858" y="18593"/>
                  <a:pt x="6834" y="18619"/>
                </a:cubicBezTo>
                <a:cubicBezTo>
                  <a:pt x="6800" y="18656"/>
                  <a:pt x="6780" y="18656"/>
                  <a:pt x="6746" y="18619"/>
                </a:cubicBezTo>
                <a:cubicBezTo>
                  <a:pt x="6722" y="18593"/>
                  <a:pt x="6672" y="18571"/>
                  <a:pt x="6635" y="18571"/>
                </a:cubicBezTo>
                <a:cubicBezTo>
                  <a:pt x="6598" y="18571"/>
                  <a:pt x="6559" y="18544"/>
                  <a:pt x="6548" y="18511"/>
                </a:cubicBezTo>
                <a:cubicBezTo>
                  <a:pt x="6535" y="18474"/>
                  <a:pt x="6479" y="18452"/>
                  <a:pt x="6403" y="18452"/>
                </a:cubicBezTo>
                <a:lnTo>
                  <a:pt x="6279" y="18452"/>
                </a:lnTo>
                <a:close/>
                <a:moveTo>
                  <a:pt x="13705" y="18651"/>
                </a:moveTo>
                <a:cubicBezTo>
                  <a:pt x="12639" y="18651"/>
                  <a:pt x="12612" y="18659"/>
                  <a:pt x="12574" y="18993"/>
                </a:cubicBezTo>
                <a:cubicBezTo>
                  <a:pt x="12560" y="19119"/>
                  <a:pt x="12558" y="19367"/>
                  <a:pt x="12571" y="19544"/>
                </a:cubicBezTo>
                <a:cubicBezTo>
                  <a:pt x="12589" y="19807"/>
                  <a:pt x="12607" y="19879"/>
                  <a:pt x="12671" y="19936"/>
                </a:cubicBezTo>
                <a:cubicBezTo>
                  <a:pt x="12741" y="19999"/>
                  <a:pt x="12848" y="20006"/>
                  <a:pt x="13712" y="20006"/>
                </a:cubicBezTo>
                <a:cubicBezTo>
                  <a:pt x="14911" y="20006"/>
                  <a:pt x="14822" y="20060"/>
                  <a:pt x="14821" y="19339"/>
                </a:cubicBezTo>
                <a:cubicBezTo>
                  <a:pt x="14820" y="19059"/>
                  <a:pt x="14808" y="18812"/>
                  <a:pt x="14793" y="18790"/>
                </a:cubicBezTo>
                <a:cubicBezTo>
                  <a:pt x="14716" y="18673"/>
                  <a:pt x="14545" y="18651"/>
                  <a:pt x="13705" y="18651"/>
                </a:cubicBezTo>
                <a:close/>
                <a:moveTo>
                  <a:pt x="11718" y="18850"/>
                </a:moveTo>
                <a:cubicBezTo>
                  <a:pt x="11698" y="18850"/>
                  <a:pt x="11682" y="18877"/>
                  <a:pt x="11682" y="18910"/>
                </a:cubicBezTo>
                <a:cubicBezTo>
                  <a:pt x="11682" y="18942"/>
                  <a:pt x="11698" y="18969"/>
                  <a:pt x="11718" y="18969"/>
                </a:cubicBezTo>
                <a:cubicBezTo>
                  <a:pt x="11739" y="18969"/>
                  <a:pt x="11754" y="18942"/>
                  <a:pt x="11754" y="18910"/>
                </a:cubicBezTo>
                <a:cubicBezTo>
                  <a:pt x="11754" y="18877"/>
                  <a:pt x="11738" y="18850"/>
                  <a:pt x="11718" y="18850"/>
                </a:cubicBezTo>
                <a:close/>
                <a:moveTo>
                  <a:pt x="16852" y="18982"/>
                </a:moveTo>
                <a:cubicBezTo>
                  <a:pt x="16830" y="18990"/>
                  <a:pt x="16810" y="19031"/>
                  <a:pt x="16810" y="19073"/>
                </a:cubicBezTo>
                <a:cubicBezTo>
                  <a:pt x="16810" y="19142"/>
                  <a:pt x="16782" y="19149"/>
                  <a:pt x="16493" y="19149"/>
                </a:cubicBezTo>
                <a:cubicBezTo>
                  <a:pt x="16297" y="19149"/>
                  <a:pt x="16159" y="19167"/>
                  <a:pt x="16132" y="19197"/>
                </a:cubicBezTo>
                <a:cubicBezTo>
                  <a:pt x="16099" y="19233"/>
                  <a:pt x="16069" y="19229"/>
                  <a:pt x="16001" y="19181"/>
                </a:cubicBezTo>
                <a:cubicBezTo>
                  <a:pt x="15929" y="19129"/>
                  <a:pt x="15896" y="19127"/>
                  <a:pt x="15818" y="19166"/>
                </a:cubicBezTo>
                <a:cubicBezTo>
                  <a:pt x="15732" y="19208"/>
                  <a:pt x="15712" y="19202"/>
                  <a:pt x="15635" y="19112"/>
                </a:cubicBezTo>
                <a:cubicBezTo>
                  <a:pt x="15575" y="19040"/>
                  <a:pt x="15511" y="19010"/>
                  <a:pt x="15422" y="19010"/>
                </a:cubicBezTo>
                <a:lnTo>
                  <a:pt x="15296" y="19010"/>
                </a:lnTo>
                <a:lnTo>
                  <a:pt x="15296" y="19288"/>
                </a:lnTo>
                <a:cubicBezTo>
                  <a:pt x="15296" y="19504"/>
                  <a:pt x="15308" y="19568"/>
                  <a:pt x="15348" y="19568"/>
                </a:cubicBezTo>
                <a:cubicBezTo>
                  <a:pt x="15377" y="19568"/>
                  <a:pt x="15405" y="19530"/>
                  <a:pt x="15412" y="19484"/>
                </a:cubicBezTo>
                <a:cubicBezTo>
                  <a:pt x="15419" y="19434"/>
                  <a:pt x="15472" y="19379"/>
                  <a:pt x="15544" y="19346"/>
                </a:cubicBezTo>
                <a:cubicBezTo>
                  <a:pt x="15660" y="19293"/>
                  <a:pt x="15665" y="19295"/>
                  <a:pt x="15707" y="19399"/>
                </a:cubicBezTo>
                <a:cubicBezTo>
                  <a:pt x="15762" y="19537"/>
                  <a:pt x="15801" y="19566"/>
                  <a:pt x="15926" y="19567"/>
                </a:cubicBezTo>
                <a:cubicBezTo>
                  <a:pt x="16052" y="19568"/>
                  <a:pt x="16058" y="19498"/>
                  <a:pt x="15933" y="19481"/>
                </a:cubicBezTo>
                <a:cubicBezTo>
                  <a:pt x="15790" y="19461"/>
                  <a:pt x="15827" y="19388"/>
                  <a:pt x="15980" y="19388"/>
                </a:cubicBezTo>
                <a:cubicBezTo>
                  <a:pt x="16095" y="19388"/>
                  <a:pt x="16119" y="19403"/>
                  <a:pt x="16129" y="19478"/>
                </a:cubicBezTo>
                <a:cubicBezTo>
                  <a:pt x="16148" y="19628"/>
                  <a:pt x="16239" y="19584"/>
                  <a:pt x="16252" y="19418"/>
                </a:cubicBezTo>
                <a:cubicBezTo>
                  <a:pt x="16261" y="19300"/>
                  <a:pt x="16280" y="19266"/>
                  <a:pt x="16343" y="19256"/>
                </a:cubicBezTo>
                <a:cubicBezTo>
                  <a:pt x="16431" y="19243"/>
                  <a:pt x="16530" y="19384"/>
                  <a:pt x="16464" y="19428"/>
                </a:cubicBezTo>
                <a:cubicBezTo>
                  <a:pt x="16444" y="19442"/>
                  <a:pt x="16428" y="19478"/>
                  <a:pt x="16428" y="19510"/>
                </a:cubicBezTo>
                <a:cubicBezTo>
                  <a:pt x="16428" y="19577"/>
                  <a:pt x="16581" y="19588"/>
                  <a:pt x="16684" y="19527"/>
                </a:cubicBezTo>
                <a:cubicBezTo>
                  <a:pt x="16729" y="19501"/>
                  <a:pt x="16759" y="19501"/>
                  <a:pt x="16774" y="19527"/>
                </a:cubicBezTo>
                <a:cubicBezTo>
                  <a:pt x="16787" y="19549"/>
                  <a:pt x="16821" y="19568"/>
                  <a:pt x="16851" y="19568"/>
                </a:cubicBezTo>
                <a:cubicBezTo>
                  <a:pt x="16893" y="19568"/>
                  <a:pt x="16903" y="19506"/>
                  <a:pt x="16899" y="19267"/>
                </a:cubicBezTo>
                <a:cubicBezTo>
                  <a:pt x="16895" y="19064"/>
                  <a:pt x="16880" y="18971"/>
                  <a:pt x="16852" y="18982"/>
                </a:cubicBezTo>
                <a:close/>
                <a:moveTo>
                  <a:pt x="17422" y="19078"/>
                </a:moveTo>
                <a:cubicBezTo>
                  <a:pt x="17403" y="19082"/>
                  <a:pt x="17385" y="19098"/>
                  <a:pt x="17360" y="19127"/>
                </a:cubicBezTo>
                <a:cubicBezTo>
                  <a:pt x="17320" y="19176"/>
                  <a:pt x="17312" y="19210"/>
                  <a:pt x="17338" y="19227"/>
                </a:cubicBezTo>
                <a:cubicBezTo>
                  <a:pt x="17359" y="19242"/>
                  <a:pt x="17377" y="19312"/>
                  <a:pt x="17377" y="19384"/>
                </a:cubicBezTo>
                <a:cubicBezTo>
                  <a:pt x="17377" y="19455"/>
                  <a:pt x="17388" y="19526"/>
                  <a:pt x="17401" y="19541"/>
                </a:cubicBezTo>
                <a:cubicBezTo>
                  <a:pt x="17454" y="19598"/>
                  <a:pt x="17552" y="19563"/>
                  <a:pt x="17572" y="19479"/>
                </a:cubicBezTo>
                <a:lnTo>
                  <a:pt x="17593" y="19390"/>
                </a:lnTo>
                <a:lnTo>
                  <a:pt x="17669" y="19479"/>
                </a:lnTo>
                <a:cubicBezTo>
                  <a:pt x="17714" y="19532"/>
                  <a:pt x="17788" y="19568"/>
                  <a:pt x="17853" y="19568"/>
                </a:cubicBezTo>
                <a:cubicBezTo>
                  <a:pt x="17985" y="19568"/>
                  <a:pt x="17997" y="19498"/>
                  <a:pt x="17868" y="19481"/>
                </a:cubicBezTo>
                <a:cubicBezTo>
                  <a:pt x="17817" y="19474"/>
                  <a:pt x="17776" y="19450"/>
                  <a:pt x="17776" y="19428"/>
                </a:cubicBezTo>
                <a:cubicBezTo>
                  <a:pt x="17776" y="19406"/>
                  <a:pt x="17817" y="19382"/>
                  <a:pt x="17868" y="19375"/>
                </a:cubicBezTo>
                <a:cubicBezTo>
                  <a:pt x="17937" y="19366"/>
                  <a:pt x="17961" y="19340"/>
                  <a:pt x="17961" y="19270"/>
                </a:cubicBezTo>
                <a:cubicBezTo>
                  <a:pt x="17961" y="19112"/>
                  <a:pt x="17786" y="19080"/>
                  <a:pt x="17669" y="19218"/>
                </a:cubicBezTo>
                <a:cubicBezTo>
                  <a:pt x="17594" y="19306"/>
                  <a:pt x="17593" y="19305"/>
                  <a:pt x="17574" y="19226"/>
                </a:cubicBezTo>
                <a:cubicBezTo>
                  <a:pt x="17563" y="19181"/>
                  <a:pt x="17525" y="19124"/>
                  <a:pt x="17488" y="19099"/>
                </a:cubicBezTo>
                <a:cubicBezTo>
                  <a:pt x="17461" y="19081"/>
                  <a:pt x="17441" y="19074"/>
                  <a:pt x="17422" y="19078"/>
                </a:cubicBezTo>
                <a:close/>
                <a:moveTo>
                  <a:pt x="18711" y="19131"/>
                </a:moveTo>
                <a:cubicBezTo>
                  <a:pt x="18615" y="19116"/>
                  <a:pt x="18508" y="19217"/>
                  <a:pt x="18508" y="19363"/>
                </a:cubicBezTo>
                <a:cubicBezTo>
                  <a:pt x="18508" y="19423"/>
                  <a:pt x="18528" y="19494"/>
                  <a:pt x="18553" y="19520"/>
                </a:cubicBezTo>
                <a:cubicBezTo>
                  <a:pt x="18617" y="19591"/>
                  <a:pt x="18789" y="19579"/>
                  <a:pt x="18815" y="19502"/>
                </a:cubicBezTo>
                <a:cubicBezTo>
                  <a:pt x="18837" y="19442"/>
                  <a:pt x="18843" y="19442"/>
                  <a:pt x="18905" y="19502"/>
                </a:cubicBezTo>
                <a:cubicBezTo>
                  <a:pt x="18976" y="19573"/>
                  <a:pt x="19148" y="19590"/>
                  <a:pt x="19182" y="19530"/>
                </a:cubicBezTo>
                <a:cubicBezTo>
                  <a:pt x="19194" y="19510"/>
                  <a:pt x="19161" y="19488"/>
                  <a:pt x="19110" y="19481"/>
                </a:cubicBezTo>
                <a:cubicBezTo>
                  <a:pt x="18990" y="19464"/>
                  <a:pt x="18989" y="19391"/>
                  <a:pt x="19109" y="19375"/>
                </a:cubicBezTo>
                <a:cubicBezTo>
                  <a:pt x="19232" y="19358"/>
                  <a:pt x="19233" y="19223"/>
                  <a:pt x="19112" y="19163"/>
                </a:cubicBezTo>
                <a:cubicBezTo>
                  <a:pt x="19040" y="19127"/>
                  <a:pt x="19004" y="19131"/>
                  <a:pt x="18933" y="19182"/>
                </a:cubicBezTo>
                <a:cubicBezTo>
                  <a:pt x="18855" y="19238"/>
                  <a:pt x="18838" y="19238"/>
                  <a:pt x="18799" y="19187"/>
                </a:cubicBezTo>
                <a:cubicBezTo>
                  <a:pt x="18774" y="19154"/>
                  <a:pt x="18743" y="19136"/>
                  <a:pt x="18711" y="19131"/>
                </a:cubicBezTo>
                <a:close/>
                <a:moveTo>
                  <a:pt x="17157" y="19138"/>
                </a:moveTo>
                <a:cubicBezTo>
                  <a:pt x="17135" y="19137"/>
                  <a:pt x="17110" y="19140"/>
                  <a:pt x="17082" y="19150"/>
                </a:cubicBezTo>
                <a:cubicBezTo>
                  <a:pt x="17030" y="19168"/>
                  <a:pt x="17017" y="19215"/>
                  <a:pt x="17018" y="19370"/>
                </a:cubicBezTo>
                <a:cubicBezTo>
                  <a:pt x="17019" y="19575"/>
                  <a:pt x="17055" y="19608"/>
                  <a:pt x="17210" y="19543"/>
                </a:cubicBezTo>
                <a:cubicBezTo>
                  <a:pt x="17274" y="19517"/>
                  <a:pt x="17288" y="19387"/>
                  <a:pt x="17231" y="19348"/>
                </a:cubicBezTo>
                <a:cubicBezTo>
                  <a:pt x="17207" y="19332"/>
                  <a:pt x="17206" y="19298"/>
                  <a:pt x="17230" y="19250"/>
                </a:cubicBezTo>
                <a:cubicBezTo>
                  <a:pt x="17261" y="19186"/>
                  <a:pt x="17224" y="19141"/>
                  <a:pt x="17157" y="19138"/>
                </a:cubicBezTo>
                <a:close/>
                <a:moveTo>
                  <a:pt x="18070" y="19141"/>
                </a:moveTo>
                <a:lnTo>
                  <a:pt x="18070" y="19355"/>
                </a:lnTo>
                <a:cubicBezTo>
                  <a:pt x="18070" y="19513"/>
                  <a:pt x="18083" y="19568"/>
                  <a:pt x="18123" y="19568"/>
                </a:cubicBezTo>
                <a:cubicBezTo>
                  <a:pt x="18158" y="19568"/>
                  <a:pt x="18179" y="19514"/>
                  <a:pt x="18187" y="19398"/>
                </a:cubicBezTo>
                <a:cubicBezTo>
                  <a:pt x="18195" y="19280"/>
                  <a:pt x="18214" y="19228"/>
                  <a:pt x="18253" y="19228"/>
                </a:cubicBezTo>
                <a:cubicBezTo>
                  <a:pt x="18291" y="19228"/>
                  <a:pt x="18311" y="19280"/>
                  <a:pt x="18319" y="19398"/>
                </a:cubicBezTo>
                <a:cubicBezTo>
                  <a:pt x="18325" y="19492"/>
                  <a:pt x="18347" y="19568"/>
                  <a:pt x="18367" y="19568"/>
                </a:cubicBezTo>
                <a:cubicBezTo>
                  <a:pt x="18388" y="19568"/>
                  <a:pt x="18398" y="19479"/>
                  <a:pt x="18392" y="19358"/>
                </a:cubicBezTo>
                <a:lnTo>
                  <a:pt x="18380" y="19149"/>
                </a:lnTo>
                <a:lnTo>
                  <a:pt x="18225" y="19145"/>
                </a:lnTo>
                <a:lnTo>
                  <a:pt x="18070" y="19141"/>
                </a:lnTo>
                <a:close/>
                <a:moveTo>
                  <a:pt x="11718" y="19169"/>
                </a:moveTo>
                <a:cubicBezTo>
                  <a:pt x="11697" y="19169"/>
                  <a:pt x="11682" y="19295"/>
                  <a:pt x="11682" y="19468"/>
                </a:cubicBezTo>
                <a:cubicBezTo>
                  <a:pt x="11682" y="19640"/>
                  <a:pt x="11697" y="19767"/>
                  <a:pt x="11718" y="19767"/>
                </a:cubicBezTo>
                <a:cubicBezTo>
                  <a:pt x="11740" y="19767"/>
                  <a:pt x="11754" y="19640"/>
                  <a:pt x="11754" y="19468"/>
                </a:cubicBezTo>
                <a:cubicBezTo>
                  <a:pt x="11754" y="19295"/>
                  <a:pt x="11740" y="19169"/>
                  <a:pt x="11718" y="19169"/>
                </a:cubicBezTo>
                <a:close/>
                <a:moveTo>
                  <a:pt x="36" y="19209"/>
                </a:moveTo>
                <a:cubicBezTo>
                  <a:pt x="16" y="19209"/>
                  <a:pt x="0" y="19236"/>
                  <a:pt x="0" y="19269"/>
                </a:cubicBezTo>
                <a:cubicBezTo>
                  <a:pt x="0" y="19301"/>
                  <a:pt x="16" y="19328"/>
                  <a:pt x="36" y="19328"/>
                </a:cubicBezTo>
                <a:cubicBezTo>
                  <a:pt x="56" y="19328"/>
                  <a:pt x="72" y="19301"/>
                  <a:pt x="72" y="19269"/>
                </a:cubicBezTo>
                <a:cubicBezTo>
                  <a:pt x="72" y="19236"/>
                  <a:pt x="56" y="19209"/>
                  <a:pt x="36" y="19209"/>
                </a:cubicBezTo>
                <a:close/>
                <a:moveTo>
                  <a:pt x="6279" y="19408"/>
                </a:moveTo>
                <a:lnTo>
                  <a:pt x="6279" y="19667"/>
                </a:lnTo>
                <a:lnTo>
                  <a:pt x="6279" y="19926"/>
                </a:lnTo>
                <a:lnTo>
                  <a:pt x="6402" y="19926"/>
                </a:lnTo>
                <a:cubicBezTo>
                  <a:pt x="6470" y="19926"/>
                  <a:pt x="6566" y="19891"/>
                  <a:pt x="6617" y="19847"/>
                </a:cubicBezTo>
                <a:cubicBezTo>
                  <a:pt x="6697" y="19779"/>
                  <a:pt x="6705" y="19749"/>
                  <a:pt x="6681" y="19632"/>
                </a:cubicBezTo>
                <a:cubicBezTo>
                  <a:pt x="6639" y="19429"/>
                  <a:pt x="6617" y="19408"/>
                  <a:pt x="6441" y="19408"/>
                </a:cubicBezTo>
                <a:lnTo>
                  <a:pt x="6279" y="19408"/>
                </a:lnTo>
                <a:close/>
                <a:moveTo>
                  <a:pt x="8366" y="19466"/>
                </a:moveTo>
                <a:cubicBezTo>
                  <a:pt x="8342" y="19461"/>
                  <a:pt x="8324" y="19471"/>
                  <a:pt x="8300" y="19492"/>
                </a:cubicBezTo>
                <a:cubicBezTo>
                  <a:pt x="8268" y="19521"/>
                  <a:pt x="8175" y="19538"/>
                  <a:pt x="8083" y="19532"/>
                </a:cubicBezTo>
                <a:cubicBezTo>
                  <a:pt x="7933" y="19522"/>
                  <a:pt x="7921" y="19529"/>
                  <a:pt x="7921" y="19620"/>
                </a:cubicBezTo>
                <a:cubicBezTo>
                  <a:pt x="7921" y="19677"/>
                  <a:pt x="7949" y="19730"/>
                  <a:pt x="7986" y="19745"/>
                </a:cubicBezTo>
                <a:cubicBezTo>
                  <a:pt x="8047" y="19771"/>
                  <a:pt x="8047" y="19775"/>
                  <a:pt x="7986" y="19824"/>
                </a:cubicBezTo>
                <a:cubicBezTo>
                  <a:pt x="7951" y="19852"/>
                  <a:pt x="7921" y="19886"/>
                  <a:pt x="7921" y="19900"/>
                </a:cubicBezTo>
                <a:cubicBezTo>
                  <a:pt x="7921" y="19915"/>
                  <a:pt x="7971" y="19926"/>
                  <a:pt x="8032" y="19926"/>
                </a:cubicBezTo>
                <a:cubicBezTo>
                  <a:pt x="8160" y="19926"/>
                  <a:pt x="8211" y="19835"/>
                  <a:pt x="8146" y="19721"/>
                </a:cubicBezTo>
                <a:cubicBezTo>
                  <a:pt x="8111" y="19660"/>
                  <a:pt x="8113" y="19641"/>
                  <a:pt x="8160" y="19621"/>
                </a:cubicBezTo>
                <a:cubicBezTo>
                  <a:pt x="8237" y="19589"/>
                  <a:pt x="8279" y="19640"/>
                  <a:pt x="8293" y="19786"/>
                </a:cubicBezTo>
                <a:cubicBezTo>
                  <a:pt x="8302" y="19877"/>
                  <a:pt x="8325" y="19909"/>
                  <a:pt x="8391" y="19919"/>
                </a:cubicBezTo>
                <a:cubicBezTo>
                  <a:pt x="8438" y="19927"/>
                  <a:pt x="8495" y="19913"/>
                  <a:pt x="8516" y="19890"/>
                </a:cubicBezTo>
                <a:cubicBezTo>
                  <a:pt x="8543" y="19861"/>
                  <a:pt x="8569" y="19861"/>
                  <a:pt x="8601" y="19890"/>
                </a:cubicBezTo>
                <a:cubicBezTo>
                  <a:pt x="8626" y="19913"/>
                  <a:pt x="8701" y="19926"/>
                  <a:pt x="8768" y="19919"/>
                </a:cubicBezTo>
                <a:cubicBezTo>
                  <a:pt x="8885" y="19907"/>
                  <a:pt x="8889" y="19901"/>
                  <a:pt x="8889" y="19727"/>
                </a:cubicBezTo>
                <a:cubicBezTo>
                  <a:pt x="8889" y="19552"/>
                  <a:pt x="8886" y="19548"/>
                  <a:pt x="8766" y="19535"/>
                </a:cubicBezTo>
                <a:cubicBezTo>
                  <a:pt x="8698" y="19528"/>
                  <a:pt x="8626" y="19540"/>
                  <a:pt x="8605" y="19563"/>
                </a:cubicBezTo>
                <a:cubicBezTo>
                  <a:pt x="8579" y="19591"/>
                  <a:pt x="8534" y="19578"/>
                  <a:pt x="8462" y="19522"/>
                </a:cubicBezTo>
                <a:cubicBezTo>
                  <a:pt x="8418" y="19488"/>
                  <a:pt x="8390" y="19470"/>
                  <a:pt x="8366" y="19466"/>
                </a:cubicBezTo>
                <a:close/>
                <a:moveTo>
                  <a:pt x="7262" y="19469"/>
                </a:moveTo>
                <a:cubicBezTo>
                  <a:pt x="7195" y="19465"/>
                  <a:pt x="7153" y="19527"/>
                  <a:pt x="7193" y="19609"/>
                </a:cubicBezTo>
                <a:cubicBezTo>
                  <a:pt x="7212" y="19649"/>
                  <a:pt x="7228" y="19737"/>
                  <a:pt x="7228" y="19804"/>
                </a:cubicBezTo>
                <a:cubicBezTo>
                  <a:pt x="7228" y="19907"/>
                  <a:pt x="7242" y="19926"/>
                  <a:pt x="7317" y="19926"/>
                </a:cubicBezTo>
                <a:cubicBezTo>
                  <a:pt x="7366" y="19926"/>
                  <a:pt x="7417" y="19908"/>
                  <a:pt x="7430" y="19885"/>
                </a:cubicBezTo>
                <a:cubicBezTo>
                  <a:pt x="7446" y="19856"/>
                  <a:pt x="7468" y="19856"/>
                  <a:pt x="7498" y="19884"/>
                </a:cubicBezTo>
                <a:cubicBezTo>
                  <a:pt x="7523" y="19906"/>
                  <a:pt x="7604" y="19922"/>
                  <a:pt x="7678" y="19919"/>
                </a:cubicBezTo>
                <a:lnTo>
                  <a:pt x="7812" y="19914"/>
                </a:lnTo>
                <a:lnTo>
                  <a:pt x="7812" y="19720"/>
                </a:lnTo>
                <a:lnTo>
                  <a:pt x="7812" y="19527"/>
                </a:lnTo>
                <a:lnTo>
                  <a:pt x="7666" y="19527"/>
                </a:lnTo>
                <a:cubicBezTo>
                  <a:pt x="7526" y="19528"/>
                  <a:pt x="7477" y="19574"/>
                  <a:pt x="7558" y="19628"/>
                </a:cubicBezTo>
                <a:cubicBezTo>
                  <a:pt x="7615" y="19667"/>
                  <a:pt x="7423" y="19860"/>
                  <a:pt x="7356" y="19832"/>
                </a:cubicBezTo>
                <a:cubicBezTo>
                  <a:pt x="7285" y="19802"/>
                  <a:pt x="7284" y="19652"/>
                  <a:pt x="7355" y="19622"/>
                </a:cubicBezTo>
                <a:cubicBezTo>
                  <a:pt x="7430" y="19591"/>
                  <a:pt x="7425" y="19556"/>
                  <a:pt x="7335" y="19495"/>
                </a:cubicBezTo>
                <a:cubicBezTo>
                  <a:pt x="7309" y="19477"/>
                  <a:pt x="7284" y="19470"/>
                  <a:pt x="7262" y="19469"/>
                </a:cubicBezTo>
                <a:close/>
                <a:moveTo>
                  <a:pt x="36" y="19527"/>
                </a:moveTo>
                <a:cubicBezTo>
                  <a:pt x="15" y="19528"/>
                  <a:pt x="0" y="19654"/>
                  <a:pt x="0" y="19827"/>
                </a:cubicBezTo>
                <a:cubicBezTo>
                  <a:pt x="0" y="19999"/>
                  <a:pt x="15" y="20126"/>
                  <a:pt x="36" y="20126"/>
                </a:cubicBezTo>
                <a:cubicBezTo>
                  <a:pt x="58" y="20126"/>
                  <a:pt x="72" y="19999"/>
                  <a:pt x="72" y="19827"/>
                </a:cubicBezTo>
                <a:cubicBezTo>
                  <a:pt x="72" y="19654"/>
                  <a:pt x="58" y="19527"/>
                  <a:pt x="36" y="19527"/>
                </a:cubicBezTo>
                <a:close/>
                <a:moveTo>
                  <a:pt x="6936" y="19527"/>
                </a:moveTo>
                <a:cubicBezTo>
                  <a:pt x="6787" y="19527"/>
                  <a:pt x="6758" y="19557"/>
                  <a:pt x="6830" y="19636"/>
                </a:cubicBezTo>
                <a:cubicBezTo>
                  <a:pt x="6860" y="19668"/>
                  <a:pt x="6850" y="19692"/>
                  <a:pt x="6793" y="19725"/>
                </a:cubicBezTo>
                <a:cubicBezTo>
                  <a:pt x="6731" y="19761"/>
                  <a:pt x="6723" y="19785"/>
                  <a:pt x="6754" y="19848"/>
                </a:cubicBezTo>
                <a:cubicBezTo>
                  <a:pt x="6783" y="19907"/>
                  <a:pt x="6827" y="19924"/>
                  <a:pt x="6937" y="19919"/>
                </a:cubicBezTo>
                <a:lnTo>
                  <a:pt x="7082" y="19913"/>
                </a:lnTo>
                <a:lnTo>
                  <a:pt x="7082" y="19720"/>
                </a:lnTo>
                <a:lnTo>
                  <a:pt x="7082" y="19527"/>
                </a:lnTo>
                <a:lnTo>
                  <a:pt x="6936" y="19527"/>
                </a:lnTo>
                <a:close/>
                <a:moveTo>
                  <a:pt x="9017" y="19529"/>
                </a:moveTo>
                <a:lnTo>
                  <a:pt x="9017" y="19728"/>
                </a:lnTo>
                <a:cubicBezTo>
                  <a:pt x="9017" y="19874"/>
                  <a:pt x="9031" y="19926"/>
                  <a:pt x="9069" y="19926"/>
                </a:cubicBezTo>
                <a:cubicBezTo>
                  <a:pt x="9104" y="19926"/>
                  <a:pt x="9126" y="19875"/>
                  <a:pt x="9133" y="19777"/>
                </a:cubicBezTo>
                <a:cubicBezTo>
                  <a:pt x="9142" y="19658"/>
                  <a:pt x="9159" y="19628"/>
                  <a:pt x="9217" y="19628"/>
                </a:cubicBezTo>
                <a:cubicBezTo>
                  <a:pt x="9268" y="19628"/>
                  <a:pt x="9294" y="19658"/>
                  <a:pt x="9303" y="19727"/>
                </a:cubicBezTo>
                <a:cubicBezTo>
                  <a:pt x="9322" y="19874"/>
                  <a:pt x="9376" y="19926"/>
                  <a:pt x="9514" y="19926"/>
                </a:cubicBezTo>
                <a:cubicBezTo>
                  <a:pt x="9657" y="19926"/>
                  <a:pt x="9681" y="19857"/>
                  <a:pt x="9545" y="19839"/>
                </a:cubicBezTo>
                <a:cubicBezTo>
                  <a:pt x="9424" y="19822"/>
                  <a:pt x="9426" y="19751"/>
                  <a:pt x="9547" y="19734"/>
                </a:cubicBezTo>
                <a:cubicBezTo>
                  <a:pt x="9621" y="19724"/>
                  <a:pt x="9639" y="19702"/>
                  <a:pt x="9630" y="19634"/>
                </a:cubicBezTo>
                <a:cubicBezTo>
                  <a:pt x="9620" y="19554"/>
                  <a:pt x="9596" y="19547"/>
                  <a:pt x="9318" y="19539"/>
                </a:cubicBezTo>
                <a:lnTo>
                  <a:pt x="9017" y="19529"/>
                </a:lnTo>
                <a:close/>
                <a:moveTo>
                  <a:pt x="11718" y="19946"/>
                </a:moveTo>
                <a:cubicBezTo>
                  <a:pt x="11698" y="19933"/>
                  <a:pt x="11682" y="19958"/>
                  <a:pt x="11682" y="20003"/>
                </a:cubicBezTo>
                <a:cubicBezTo>
                  <a:pt x="11682" y="20048"/>
                  <a:pt x="11698" y="20086"/>
                  <a:pt x="11718" y="20086"/>
                </a:cubicBezTo>
                <a:cubicBezTo>
                  <a:pt x="11739" y="20086"/>
                  <a:pt x="11754" y="20060"/>
                  <a:pt x="11754" y="20029"/>
                </a:cubicBezTo>
                <a:cubicBezTo>
                  <a:pt x="11754" y="19997"/>
                  <a:pt x="11738" y="19960"/>
                  <a:pt x="11718" y="19946"/>
                </a:cubicBezTo>
                <a:close/>
                <a:moveTo>
                  <a:pt x="11718" y="20285"/>
                </a:moveTo>
                <a:cubicBezTo>
                  <a:pt x="11698" y="20285"/>
                  <a:pt x="11682" y="20405"/>
                  <a:pt x="11682" y="20564"/>
                </a:cubicBezTo>
                <a:cubicBezTo>
                  <a:pt x="11682" y="20724"/>
                  <a:pt x="11698" y="20843"/>
                  <a:pt x="11718" y="20843"/>
                </a:cubicBezTo>
                <a:cubicBezTo>
                  <a:pt x="11739" y="20843"/>
                  <a:pt x="11754" y="20724"/>
                  <a:pt x="11754" y="20564"/>
                </a:cubicBezTo>
                <a:cubicBezTo>
                  <a:pt x="11754" y="20405"/>
                  <a:pt x="11739" y="20285"/>
                  <a:pt x="11718" y="20285"/>
                </a:cubicBezTo>
                <a:close/>
                <a:moveTo>
                  <a:pt x="36" y="20325"/>
                </a:moveTo>
                <a:cubicBezTo>
                  <a:pt x="16" y="20325"/>
                  <a:pt x="0" y="20352"/>
                  <a:pt x="0" y="20385"/>
                </a:cubicBezTo>
                <a:cubicBezTo>
                  <a:pt x="0" y="20418"/>
                  <a:pt x="16" y="20445"/>
                  <a:pt x="36" y="20445"/>
                </a:cubicBezTo>
                <a:cubicBezTo>
                  <a:pt x="56" y="20445"/>
                  <a:pt x="72" y="20418"/>
                  <a:pt x="72" y="20385"/>
                </a:cubicBezTo>
                <a:cubicBezTo>
                  <a:pt x="72" y="20352"/>
                  <a:pt x="56" y="20325"/>
                  <a:pt x="36" y="20325"/>
                </a:cubicBezTo>
                <a:close/>
                <a:moveTo>
                  <a:pt x="18180" y="20564"/>
                </a:moveTo>
                <a:cubicBezTo>
                  <a:pt x="18160" y="20564"/>
                  <a:pt x="18143" y="20590"/>
                  <a:pt x="18143" y="20623"/>
                </a:cubicBezTo>
                <a:cubicBezTo>
                  <a:pt x="18143" y="20656"/>
                  <a:pt x="18160" y="20683"/>
                  <a:pt x="18180" y="20683"/>
                </a:cubicBezTo>
                <a:cubicBezTo>
                  <a:pt x="18200" y="20683"/>
                  <a:pt x="18217" y="20656"/>
                  <a:pt x="18217" y="20623"/>
                </a:cubicBezTo>
                <a:cubicBezTo>
                  <a:pt x="18217" y="20590"/>
                  <a:pt x="18200" y="20564"/>
                  <a:pt x="18180" y="20564"/>
                </a:cubicBezTo>
                <a:close/>
                <a:moveTo>
                  <a:pt x="15526" y="20612"/>
                </a:moveTo>
                <a:cubicBezTo>
                  <a:pt x="15462" y="20612"/>
                  <a:pt x="15387" y="20629"/>
                  <a:pt x="15355" y="20664"/>
                </a:cubicBezTo>
                <a:cubicBezTo>
                  <a:pt x="15279" y="20748"/>
                  <a:pt x="15278" y="21016"/>
                  <a:pt x="15353" y="21099"/>
                </a:cubicBezTo>
                <a:cubicBezTo>
                  <a:pt x="15417" y="21168"/>
                  <a:pt x="15624" y="21185"/>
                  <a:pt x="15624" y="21121"/>
                </a:cubicBezTo>
                <a:cubicBezTo>
                  <a:pt x="15624" y="21099"/>
                  <a:pt x="15597" y="21082"/>
                  <a:pt x="15563" y="21082"/>
                </a:cubicBezTo>
                <a:cubicBezTo>
                  <a:pt x="15482" y="21082"/>
                  <a:pt x="15369" y="20967"/>
                  <a:pt x="15369" y="20883"/>
                </a:cubicBezTo>
                <a:cubicBezTo>
                  <a:pt x="15369" y="20798"/>
                  <a:pt x="15491" y="20674"/>
                  <a:pt x="15558" y="20690"/>
                </a:cubicBezTo>
                <a:cubicBezTo>
                  <a:pt x="15586" y="20697"/>
                  <a:pt x="15616" y="20685"/>
                  <a:pt x="15626" y="20663"/>
                </a:cubicBezTo>
                <a:cubicBezTo>
                  <a:pt x="15641" y="20629"/>
                  <a:pt x="15589" y="20612"/>
                  <a:pt x="15526" y="20612"/>
                </a:cubicBezTo>
                <a:close/>
                <a:moveTo>
                  <a:pt x="36" y="20644"/>
                </a:moveTo>
                <a:cubicBezTo>
                  <a:pt x="16" y="20644"/>
                  <a:pt x="0" y="20763"/>
                  <a:pt x="0" y="20922"/>
                </a:cubicBezTo>
                <a:cubicBezTo>
                  <a:pt x="0" y="21082"/>
                  <a:pt x="16" y="21202"/>
                  <a:pt x="36" y="21202"/>
                </a:cubicBezTo>
                <a:cubicBezTo>
                  <a:pt x="57" y="21202"/>
                  <a:pt x="72" y="21082"/>
                  <a:pt x="72" y="20922"/>
                </a:cubicBezTo>
                <a:cubicBezTo>
                  <a:pt x="72" y="20763"/>
                  <a:pt x="57" y="20644"/>
                  <a:pt x="36" y="20644"/>
                </a:cubicBezTo>
                <a:close/>
                <a:moveTo>
                  <a:pt x="17907" y="20678"/>
                </a:moveTo>
                <a:cubicBezTo>
                  <a:pt x="17890" y="20676"/>
                  <a:pt x="17872" y="20687"/>
                  <a:pt x="17847" y="20711"/>
                </a:cubicBezTo>
                <a:cubicBezTo>
                  <a:pt x="17812" y="20744"/>
                  <a:pt x="17751" y="20757"/>
                  <a:pt x="17699" y="20743"/>
                </a:cubicBezTo>
                <a:cubicBezTo>
                  <a:pt x="17639" y="20726"/>
                  <a:pt x="17580" y="20746"/>
                  <a:pt x="17514" y="20802"/>
                </a:cubicBezTo>
                <a:cubicBezTo>
                  <a:pt x="17426" y="20878"/>
                  <a:pt x="17415" y="20880"/>
                  <a:pt x="17383" y="20818"/>
                </a:cubicBezTo>
                <a:cubicBezTo>
                  <a:pt x="17336" y="20726"/>
                  <a:pt x="17124" y="20727"/>
                  <a:pt x="17077" y="20819"/>
                </a:cubicBezTo>
                <a:cubicBezTo>
                  <a:pt x="17043" y="20885"/>
                  <a:pt x="17036" y="20884"/>
                  <a:pt x="16961" y="20807"/>
                </a:cubicBezTo>
                <a:cubicBezTo>
                  <a:pt x="16898" y="20743"/>
                  <a:pt x="16852" y="20730"/>
                  <a:pt x="16745" y="20749"/>
                </a:cubicBezTo>
                <a:cubicBezTo>
                  <a:pt x="16610" y="20773"/>
                  <a:pt x="16610" y="20774"/>
                  <a:pt x="16610" y="20967"/>
                </a:cubicBezTo>
                <a:cubicBezTo>
                  <a:pt x="16610" y="21113"/>
                  <a:pt x="16624" y="21162"/>
                  <a:pt x="16665" y="21162"/>
                </a:cubicBezTo>
                <a:cubicBezTo>
                  <a:pt x="16703" y="21162"/>
                  <a:pt x="16720" y="21120"/>
                  <a:pt x="16720" y="21027"/>
                </a:cubicBezTo>
                <a:cubicBezTo>
                  <a:pt x="16720" y="20896"/>
                  <a:pt x="16793" y="20777"/>
                  <a:pt x="16841" y="20830"/>
                </a:cubicBezTo>
                <a:cubicBezTo>
                  <a:pt x="16854" y="20844"/>
                  <a:pt x="16865" y="20925"/>
                  <a:pt x="16865" y="21009"/>
                </a:cubicBezTo>
                <a:cubicBezTo>
                  <a:pt x="16865" y="21180"/>
                  <a:pt x="16951" y="21225"/>
                  <a:pt x="16988" y="21073"/>
                </a:cubicBezTo>
                <a:lnTo>
                  <a:pt x="17009" y="20984"/>
                </a:lnTo>
                <a:lnTo>
                  <a:pt x="17084" y="21073"/>
                </a:lnTo>
                <a:cubicBezTo>
                  <a:pt x="17187" y="21193"/>
                  <a:pt x="17360" y="21193"/>
                  <a:pt x="17392" y="21072"/>
                </a:cubicBezTo>
                <a:lnTo>
                  <a:pt x="17416" y="20982"/>
                </a:lnTo>
                <a:lnTo>
                  <a:pt x="17474" y="21072"/>
                </a:lnTo>
                <a:cubicBezTo>
                  <a:pt x="17540" y="21174"/>
                  <a:pt x="17741" y="21200"/>
                  <a:pt x="17741" y="21105"/>
                </a:cubicBezTo>
                <a:cubicBezTo>
                  <a:pt x="17741" y="21069"/>
                  <a:pt x="17716" y="21057"/>
                  <a:pt x="17669" y="21070"/>
                </a:cubicBezTo>
                <a:cubicBezTo>
                  <a:pt x="17622" y="21084"/>
                  <a:pt x="17588" y="21067"/>
                  <a:pt x="17572" y="21021"/>
                </a:cubicBezTo>
                <a:cubicBezTo>
                  <a:pt x="17535" y="20917"/>
                  <a:pt x="17606" y="20827"/>
                  <a:pt x="17726" y="20827"/>
                </a:cubicBezTo>
                <a:cubicBezTo>
                  <a:pt x="17823" y="20827"/>
                  <a:pt x="17834" y="20841"/>
                  <a:pt x="17851" y="20984"/>
                </a:cubicBezTo>
                <a:cubicBezTo>
                  <a:pt x="17866" y="21110"/>
                  <a:pt x="17886" y="21144"/>
                  <a:pt x="17951" y="21154"/>
                </a:cubicBezTo>
                <a:cubicBezTo>
                  <a:pt x="18043" y="21168"/>
                  <a:pt x="18064" y="21103"/>
                  <a:pt x="17979" y="21067"/>
                </a:cubicBezTo>
                <a:cubicBezTo>
                  <a:pt x="17909" y="21038"/>
                  <a:pt x="17907" y="20847"/>
                  <a:pt x="17976" y="20818"/>
                </a:cubicBezTo>
                <a:cubicBezTo>
                  <a:pt x="18019" y="20800"/>
                  <a:pt x="18019" y="20785"/>
                  <a:pt x="17968" y="20726"/>
                </a:cubicBezTo>
                <a:cubicBezTo>
                  <a:pt x="17941" y="20696"/>
                  <a:pt x="17924" y="20680"/>
                  <a:pt x="17907" y="20678"/>
                </a:cubicBezTo>
                <a:close/>
                <a:moveTo>
                  <a:pt x="18180" y="20723"/>
                </a:moveTo>
                <a:cubicBezTo>
                  <a:pt x="18160" y="20723"/>
                  <a:pt x="18143" y="20822"/>
                  <a:pt x="18143" y="20943"/>
                </a:cubicBezTo>
                <a:cubicBezTo>
                  <a:pt x="18143" y="21063"/>
                  <a:pt x="18160" y="21162"/>
                  <a:pt x="18180" y="21162"/>
                </a:cubicBezTo>
                <a:cubicBezTo>
                  <a:pt x="18200" y="21162"/>
                  <a:pt x="18217" y="21063"/>
                  <a:pt x="18217" y="20943"/>
                </a:cubicBezTo>
                <a:cubicBezTo>
                  <a:pt x="18217" y="20822"/>
                  <a:pt x="18200" y="20723"/>
                  <a:pt x="18180" y="20723"/>
                </a:cubicBezTo>
                <a:close/>
                <a:moveTo>
                  <a:pt x="15882" y="20735"/>
                </a:moveTo>
                <a:cubicBezTo>
                  <a:pt x="15795" y="20738"/>
                  <a:pt x="15734" y="20814"/>
                  <a:pt x="15734" y="20936"/>
                </a:cubicBezTo>
                <a:cubicBezTo>
                  <a:pt x="15734" y="21008"/>
                  <a:pt x="15753" y="21088"/>
                  <a:pt x="15777" y="21114"/>
                </a:cubicBezTo>
                <a:cubicBezTo>
                  <a:pt x="15825" y="21166"/>
                  <a:pt x="15914" y="21175"/>
                  <a:pt x="16004" y="21137"/>
                </a:cubicBezTo>
                <a:cubicBezTo>
                  <a:pt x="16043" y="21121"/>
                  <a:pt x="16063" y="21062"/>
                  <a:pt x="16063" y="20957"/>
                </a:cubicBezTo>
                <a:cubicBezTo>
                  <a:pt x="16063" y="20831"/>
                  <a:pt x="16046" y="20792"/>
                  <a:pt x="15976" y="20758"/>
                </a:cubicBezTo>
                <a:cubicBezTo>
                  <a:pt x="15943" y="20741"/>
                  <a:pt x="15911" y="20734"/>
                  <a:pt x="15882" y="20735"/>
                </a:cubicBezTo>
                <a:close/>
                <a:moveTo>
                  <a:pt x="18474" y="20735"/>
                </a:moveTo>
                <a:cubicBezTo>
                  <a:pt x="18387" y="20738"/>
                  <a:pt x="18326" y="20814"/>
                  <a:pt x="18326" y="20936"/>
                </a:cubicBezTo>
                <a:cubicBezTo>
                  <a:pt x="18326" y="21008"/>
                  <a:pt x="18346" y="21088"/>
                  <a:pt x="18370" y="21114"/>
                </a:cubicBezTo>
                <a:cubicBezTo>
                  <a:pt x="18418" y="21166"/>
                  <a:pt x="18507" y="21175"/>
                  <a:pt x="18597" y="21137"/>
                </a:cubicBezTo>
                <a:cubicBezTo>
                  <a:pt x="18636" y="21121"/>
                  <a:pt x="18654" y="21062"/>
                  <a:pt x="18654" y="20957"/>
                </a:cubicBezTo>
                <a:cubicBezTo>
                  <a:pt x="18654" y="20831"/>
                  <a:pt x="18638" y="20792"/>
                  <a:pt x="18568" y="20758"/>
                </a:cubicBezTo>
                <a:cubicBezTo>
                  <a:pt x="18535" y="20741"/>
                  <a:pt x="18503" y="20734"/>
                  <a:pt x="18474" y="20735"/>
                </a:cubicBezTo>
                <a:close/>
                <a:moveTo>
                  <a:pt x="16388" y="20745"/>
                </a:moveTo>
                <a:cubicBezTo>
                  <a:pt x="16358" y="20745"/>
                  <a:pt x="16323" y="20748"/>
                  <a:pt x="16290" y="20753"/>
                </a:cubicBezTo>
                <a:cubicBezTo>
                  <a:pt x="16175" y="20772"/>
                  <a:pt x="16172" y="20778"/>
                  <a:pt x="16172" y="20967"/>
                </a:cubicBezTo>
                <a:cubicBezTo>
                  <a:pt x="16172" y="21074"/>
                  <a:pt x="16188" y="21162"/>
                  <a:pt x="16208" y="21162"/>
                </a:cubicBezTo>
                <a:cubicBezTo>
                  <a:pt x="16228" y="21162"/>
                  <a:pt x="16245" y="21101"/>
                  <a:pt x="16245" y="21027"/>
                </a:cubicBezTo>
                <a:cubicBezTo>
                  <a:pt x="16245" y="20888"/>
                  <a:pt x="16323" y="20776"/>
                  <a:pt x="16390" y="20821"/>
                </a:cubicBezTo>
                <a:cubicBezTo>
                  <a:pt x="16411" y="20835"/>
                  <a:pt x="16428" y="20918"/>
                  <a:pt x="16428" y="21005"/>
                </a:cubicBezTo>
                <a:cubicBezTo>
                  <a:pt x="16428" y="21091"/>
                  <a:pt x="16444" y="21162"/>
                  <a:pt x="16464" y="21162"/>
                </a:cubicBezTo>
                <a:cubicBezTo>
                  <a:pt x="16519" y="21162"/>
                  <a:pt x="16510" y="20776"/>
                  <a:pt x="16455" y="20753"/>
                </a:cubicBezTo>
                <a:cubicBezTo>
                  <a:pt x="16442" y="20748"/>
                  <a:pt x="16418" y="20745"/>
                  <a:pt x="16388" y="20745"/>
                </a:cubicBezTo>
                <a:close/>
                <a:moveTo>
                  <a:pt x="18980" y="20745"/>
                </a:moveTo>
                <a:cubicBezTo>
                  <a:pt x="18950" y="20745"/>
                  <a:pt x="18915" y="20748"/>
                  <a:pt x="18882" y="20753"/>
                </a:cubicBezTo>
                <a:cubicBezTo>
                  <a:pt x="18767" y="20772"/>
                  <a:pt x="18764" y="20778"/>
                  <a:pt x="18764" y="20967"/>
                </a:cubicBezTo>
                <a:cubicBezTo>
                  <a:pt x="18764" y="21074"/>
                  <a:pt x="18780" y="21162"/>
                  <a:pt x="18800" y="21162"/>
                </a:cubicBezTo>
                <a:cubicBezTo>
                  <a:pt x="18820" y="21162"/>
                  <a:pt x="18837" y="21111"/>
                  <a:pt x="18837" y="21049"/>
                </a:cubicBezTo>
                <a:cubicBezTo>
                  <a:pt x="18837" y="20914"/>
                  <a:pt x="18919" y="20780"/>
                  <a:pt x="18977" y="20819"/>
                </a:cubicBezTo>
                <a:cubicBezTo>
                  <a:pt x="19001" y="20835"/>
                  <a:pt x="19019" y="20918"/>
                  <a:pt x="19019" y="21005"/>
                </a:cubicBezTo>
                <a:cubicBezTo>
                  <a:pt x="19019" y="21091"/>
                  <a:pt x="19036" y="21162"/>
                  <a:pt x="19056" y="21162"/>
                </a:cubicBezTo>
                <a:cubicBezTo>
                  <a:pt x="19111" y="21162"/>
                  <a:pt x="19102" y="20776"/>
                  <a:pt x="19047" y="20753"/>
                </a:cubicBezTo>
                <a:cubicBezTo>
                  <a:pt x="19034" y="20748"/>
                  <a:pt x="19010" y="20745"/>
                  <a:pt x="18980" y="20745"/>
                </a:cubicBezTo>
                <a:close/>
                <a:moveTo>
                  <a:pt x="13693" y="20843"/>
                </a:moveTo>
                <a:cubicBezTo>
                  <a:pt x="13129" y="20843"/>
                  <a:pt x="12667" y="20857"/>
                  <a:pt x="12667" y="20876"/>
                </a:cubicBezTo>
                <a:cubicBezTo>
                  <a:pt x="12667" y="20894"/>
                  <a:pt x="12679" y="20921"/>
                  <a:pt x="12692" y="20936"/>
                </a:cubicBezTo>
                <a:cubicBezTo>
                  <a:pt x="12706" y="20951"/>
                  <a:pt x="13160" y="20959"/>
                  <a:pt x="13702" y="20953"/>
                </a:cubicBezTo>
                <a:cubicBezTo>
                  <a:pt x="14451" y="20945"/>
                  <a:pt x="14691" y="20930"/>
                  <a:pt x="14703" y="20892"/>
                </a:cubicBezTo>
                <a:cubicBezTo>
                  <a:pt x="14714" y="20853"/>
                  <a:pt x="14497" y="20843"/>
                  <a:pt x="13693" y="20843"/>
                </a:cubicBezTo>
                <a:close/>
                <a:moveTo>
                  <a:pt x="11718" y="21042"/>
                </a:moveTo>
                <a:cubicBezTo>
                  <a:pt x="11698" y="21042"/>
                  <a:pt x="11682" y="21069"/>
                  <a:pt x="11682" y="21102"/>
                </a:cubicBezTo>
                <a:cubicBezTo>
                  <a:pt x="11682" y="21135"/>
                  <a:pt x="11698" y="21162"/>
                  <a:pt x="11718" y="21162"/>
                </a:cubicBezTo>
                <a:cubicBezTo>
                  <a:pt x="11739" y="21162"/>
                  <a:pt x="11754" y="21135"/>
                  <a:pt x="11754" y="21102"/>
                </a:cubicBezTo>
                <a:cubicBezTo>
                  <a:pt x="11754" y="21069"/>
                  <a:pt x="11738" y="21042"/>
                  <a:pt x="11718" y="21042"/>
                </a:cubicBezTo>
                <a:close/>
                <a:moveTo>
                  <a:pt x="11725" y="21363"/>
                </a:moveTo>
                <a:cubicBezTo>
                  <a:pt x="11708" y="21357"/>
                  <a:pt x="11686" y="21380"/>
                  <a:pt x="11671" y="21440"/>
                </a:cubicBezTo>
                <a:cubicBezTo>
                  <a:pt x="11656" y="21505"/>
                  <a:pt x="11622" y="21521"/>
                  <a:pt x="11485" y="21521"/>
                </a:cubicBezTo>
                <a:cubicBezTo>
                  <a:pt x="11392" y="21521"/>
                  <a:pt x="11317" y="21539"/>
                  <a:pt x="11317" y="21562"/>
                </a:cubicBezTo>
                <a:cubicBezTo>
                  <a:pt x="11317" y="21587"/>
                  <a:pt x="11397" y="21599"/>
                  <a:pt x="11527" y="21592"/>
                </a:cubicBezTo>
                <a:cubicBezTo>
                  <a:pt x="11725" y="21580"/>
                  <a:pt x="11737" y="21574"/>
                  <a:pt x="11748" y="21470"/>
                </a:cubicBezTo>
                <a:cubicBezTo>
                  <a:pt x="11755" y="21407"/>
                  <a:pt x="11743" y="21370"/>
                  <a:pt x="11725" y="21363"/>
                </a:cubicBezTo>
                <a:close/>
                <a:moveTo>
                  <a:pt x="36" y="21401"/>
                </a:moveTo>
                <a:cubicBezTo>
                  <a:pt x="16" y="21401"/>
                  <a:pt x="0" y="21437"/>
                  <a:pt x="0" y="21480"/>
                </a:cubicBezTo>
                <a:cubicBezTo>
                  <a:pt x="0" y="21524"/>
                  <a:pt x="16" y="21560"/>
                  <a:pt x="36" y="21560"/>
                </a:cubicBezTo>
                <a:cubicBezTo>
                  <a:pt x="56" y="21560"/>
                  <a:pt x="72" y="21524"/>
                  <a:pt x="72" y="21480"/>
                </a:cubicBezTo>
                <a:cubicBezTo>
                  <a:pt x="72" y="21437"/>
                  <a:pt x="56" y="21401"/>
                  <a:pt x="36" y="21401"/>
                </a:cubicBezTo>
                <a:close/>
                <a:moveTo>
                  <a:pt x="493" y="21521"/>
                </a:moveTo>
                <a:cubicBezTo>
                  <a:pt x="335" y="21521"/>
                  <a:pt x="219" y="21537"/>
                  <a:pt x="219" y="21560"/>
                </a:cubicBezTo>
                <a:cubicBezTo>
                  <a:pt x="219" y="21583"/>
                  <a:pt x="335" y="21600"/>
                  <a:pt x="493" y="21600"/>
                </a:cubicBezTo>
                <a:cubicBezTo>
                  <a:pt x="651" y="21600"/>
                  <a:pt x="766" y="21583"/>
                  <a:pt x="766" y="21560"/>
                </a:cubicBezTo>
                <a:cubicBezTo>
                  <a:pt x="766" y="21537"/>
                  <a:pt x="651" y="21521"/>
                  <a:pt x="493" y="21521"/>
                </a:cubicBezTo>
                <a:close/>
                <a:moveTo>
                  <a:pt x="1003" y="21521"/>
                </a:moveTo>
                <a:cubicBezTo>
                  <a:pt x="973" y="21521"/>
                  <a:pt x="949" y="21538"/>
                  <a:pt x="949" y="21560"/>
                </a:cubicBezTo>
                <a:cubicBezTo>
                  <a:pt x="949" y="21582"/>
                  <a:pt x="973" y="21600"/>
                  <a:pt x="1003" y="21600"/>
                </a:cubicBezTo>
                <a:cubicBezTo>
                  <a:pt x="1034" y="21600"/>
                  <a:pt x="1058" y="21582"/>
                  <a:pt x="1058" y="21560"/>
                </a:cubicBezTo>
                <a:cubicBezTo>
                  <a:pt x="1058" y="21538"/>
                  <a:pt x="1034" y="21521"/>
                  <a:pt x="1003" y="21521"/>
                </a:cubicBezTo>
                <a:close/>
                <a:moveTo>
                  <a:pt x="1494" y="21521"/>
                </a:moveTo>
                <a:cubicBezTo>
                  <a:pt x="1350" y="21521"/>
                  <a:pt x="1241" y="21537"/>
                  <a:pt x="1241" y="21560"/>
                </a:cubicBezTo>
                <a:cubicBezTo>
                  <a:pt x="1241" y="21583"/>
                  <a:pt x="1357" y="21600"/>
                  <a:pt x="1516" y="21600"/>
                </a:cubicBezTo>
                <a:cubicBezTo>
                  <a:pt x="1691" y="21600"/>
                  <a:pt x="1784" y="21585"/>
                  <a:pt x="1770" y="21560"/>
                </a:cubicBezTo>
                <a:cubicBezTo>
                  <a:pt x="1758" y="21538"/>
                  <a:pt x="1634" y="21521"/>
                  <a:pt x="1494" y="21521"/>
                </a:cubicBezTo>
                <a:close/>
                <a:moveTo>
                  <a:pt x="2007" y="21521"/>
                </a:moveTo>
                <a:cubicBezTo>
                  <a:pt x="1967" y="21521"/>
                  <a:pt x="1934" y="21538"/>
                  <a:pt x="1934" y="21560"/>
                </a:cubicBezTo>
                <a:cubicBezTo>
                  <a:pt x="1934" y="21582"/>
                  <a:pt x="1967" y="21600"/>
                  <a:pt x="2007" y="21600"/>
                </a:cubicBezTo>
                <a:cubicBezTo>
                  <a:pt x="2047" y="21600"/>
                  <a:pt x="2081" y="21582"/>
                  <a:pt x="2081" y="21560"/>
                </a:cubicBezTo>
                <a:cubicBezTo>
                  <a:pt x="2081" y="21538"/>
                  <a:pt x="2047" y="21521"/>
                  <a:pt x="2007" y="21521"/>
                </a:cubicBezTo>
                <a:close/>
                <a:moveTo>
                  <a:pt x="2501" y="21521"/>
                </a:moveTo>
                <a:cubicBezTo>
                  <a:pt x="2342" y="21521"/>
                  <a:pt x="2227" y="21537"/>
                  <a:pt x="2227" y="21560"/>
                </a:cubicBezTo>
                <a:cubicBezTo>
                  <a:pt x="2227" y="21583"/>
                  <a:pt x="2342" y="21600"/>
                  <a:pt x="2501" y="21600"/>
                </a:cubicBezTo>
                <a:cubicBezTo>
                  <a:pt x="2659" y="21600"/>
                  <a:pt x="2774" y="21583"/>
                  <a:pt x="2774" y="21560"/>
                </a:cubicBezTo>
                <a:cubicBezTo>
                  <a:pt x="2774" y="21537"/>
                  <a:pt x="2659" y="21521"/>
                  <a:pt x="2501" y="21521"/>
                </a:cubicBezTo>
                <a:close/>
                <a:moveTo>
                  <a:pt x="3011" y="21521"/>
                </a:moveTo>
                <a:cubicBezTo>
                  <a:pt x="2981" y="21521"/>
                  <a:pt x="2957" y="21538"/>
                  <a:pt x="2957" y="21560"/>
                </a:cubicBezTo>
                <a:cubicBezTo>
                  <a:pt x="2957" y="21582"/>
                  <a:pt x="2981" y="21600"/>
                  <a:pt x="3011" y="21600"/>
                </a:cubicBezTo>
                <a:cubicBezTo>
                  <a:pt x="3041" y="21600"/>
                  <a:pt x="3066" y="21582"/>
                  <a:pt x="3066" y="21560"/>
                </a:cubicBezTo>
                <a:cubicBezTo>
                  <a:pt x="3066" y="21538"/>
                  <a:pt x="3041" y="21521"/>
                  <a:pt x="3011" y="21521"/>
                </a:cubicBezTo>
                <a:close/>
                <a:moveTo>
                  <a:pt x="3522" y="21521"/>
                </a:moveTo>
                <a:cubicBezTo>
                  <a:pt x="3364" y="21521"/>
                  <a:pt x="3249" y="21537"/>
                  <a:pt x="3249" y="21560"/>
                </a:cubicBezTo>
                <a:cubicBezTo>
                  <a:pt x="3249" y="21583"/>
                  <a:pt x="3364" y="21600"/>
                  <a:pt x="3522" y="21600"/>
                </a:cubicBezTo>
                <a:cubicBezTo>
                  <a:pt x="3681" y="21600"/>
                  <a:pt x="3797" y="21583"/>
                  <a:pt x="3797" y="21560"/>
                </a:cubicBezTo>
                <a:cubicBezTo>
                  <a:pt x="3797" y="21537"/>
                  <a:pt x="3681" y="21521"/>
                  <a:pt x="3522" y="21521"/>
                </a:cubicBezTo>
                <a:close/>
                <a:moveTo>
                  <a:pt x="4034" y="21521"/>
                </a:moveTo>
                <a:cubicBezTo>
                  <a:pt x="4004" y="21521"/>
                  <a:pt x="3979" y="21538"/>
                  <a:pt x="3979" y="21560"/>
                </a:cubicBezTo>
                <a:cubicBezTo>
                  <a:pt x="3979" y="21582"/>
                  <a:pt x="4004" y="21600"/>
                  <a:pt x="4034" y="21600"/>
                </a:cubicBezTo>
                <a:cubicBezTo>
                  <a:pt x="4064" y="21600"/>
                  <a:pt x="4089" y="21582"/>
                  <a:pt x="4089" y="21560"/>
                </a:cubicBezTo>
                <a:cubicBezTo>
                  <a:pt x="4089" y="21538"/>
                  <a:pt x="4064" y="21521"/>
                  <a:pt x="4034" y="21521"/>
                </a:cubicBezTo>
                <a:close/>
                <a:moveTo>
                  <a:pt x="4526" y="21521"/>
                </a:moveTo>
                <a:cubicBezTo>
                  <a:pt x="4380" y="21521"/>
                  <a:pt x="4271" y="21537"/>
                  <a:pt x="4271" y="21560"/>
                </a:cubicBezTo>
                <a:cubicBezTo>
                  <a:pt x="4271" y="21583"/>
                  <a:pt x="4380" y="21600"/>
                  <a:pt x="4526" y="21600"/>
                </a:cubicBezTo>
                <a:cubicBezTo>
                  <a:pt x="4672" y="21600"/>
                  <a:pt x="4782" y="21583"/>
                  <a:pt x="4782" y="21560"/>
                </a:cubicBezTo>
                <a:cubicBezTo>
                  <a:pt x="4782" y="21537"/>
                  <a:pt x="4672" y="21521"/>
                  <a:pt x="4526" y="21521"/>
                </a:cubicBezTo>
                <a:close/>
                <a:moveTo>
                  <a:pt x="5038" y="21521"/>
                </a:moveTo>
                <a:cubicBezTo>
                  <a:pt x="4997" y="21521"/>
                  <a:pt x="4965" y="21538"/>
                  <a:pt x="4965" y="21560"/>
                </a:cubicBezTo>
                <a:cubicBezTo>
                  <a:pt x="4965" y="21582"/>
                  <a:pt x="4997" y="21600"/>
                  <a:pt x="5038" y="21600"/>
                </a:cubicBezTo>
                <a:cubicBezTo>
                  <a:pt x="5078" y="21600"/>
                  <a:pt x="5110" y="21582"/>
                  <a:pt x="5110" y="21560"/>
                </a:cubicBezTo>
                <a:cubicBezTo>
                  <a:pt x="5110" y="21538"/>
                  <a:pt x="5078" y="21521"/>
                  <a:pt x="5038" y="21521"/>
                </a:cubicBezTo>
                <a:close/>
                <a:moveTo>
                  <a:pt x="5530" y="21521"/>
                </a:moveTo>
                <a:cubicBezTo>
                  <a:pt x="5372" y="21521"/>
                  <a:pt x="5257" y="21537"/>
                  <a:pt x="5257" y="21560"/>
                </a:cubicBezTo>
                <a:cubicBezTo>
                  <a:pt x="5257" y="21583"/>
                  <a:pt x="5372" y="21600"/>
                  <a:pt x="5530" y="21600"/>
                </a:cubicBezTo>
                <a:cubicBezTo>
                  <a:pt x="5688" y="21600"/>
                  <a:pt x="5804" y="21583"/>
                  <a:pt x="5804" y="21560"/>
                </a:cubicBezTo>
                <a:cubicBezTo>
                  <a:pt x="5804" y="21537"/>
                  <a:pt x="5688" y="21521"/>
                  <a:pt x="5530" y="21521"/>
                </a:cubicBezTo>
                <a:close/>
                <a:moveTo>
                  <a:pt x="6041" y="21521"/>
                </a:moveTo>
                <a:cubicBezTo>
                  <a:pt x="6011" y="21521"/>
                  <a:pt x="5987" y="21538"/>
                  <a:pt x="5987" y="21560"/>
                </a:cubicBezTo>
                <a:cubicBezTo>
                  <a:pt x="5987" y="21582"/>
                  <a:pt x="6011" y="21600"/>
                  <a:pt x="6041" y="21600"/>
                </a:cubicBezTo>
                <a:cubicBezTo>
                  <a:pt x="6072" y="21600"/>
                  <a:pt x="6096" y="21582"/>
                  <a:pt x="6096" y="21560"/>
                </a:cubicBezTo>
                <a:cubicBezTo>
                  <a:pt x="6096" y="21538"/>
                  <a:pt x="6072" y="21521"/>
                  <a:pt x="6041" y="21521"/>
                </a:cubicBezTo>
                <a:close/>
                <a:moveTo>
                  <a:pt x="6553" y="21521"/>
                </a:moveTo>
                <a:cubicBezTo>
                  <a:pt x="6395" y="21521"/>
                  <a:pt x="6279" y="21537"/>
                  <a:pt x="6279" y="21560"/>
                </a:cubicBezTo>
                <a:cubicBezTo>
                  <a:pt x="6279" y="21583"/>
                  <a:pt x="6395" y="21600"/>
                  <a:pt x="6553" y="21600"/>
                </a:cubicBezTo>
                <a:cubicBezTo>
                  <a:pt x="6711" y="21600"/>
                  <a:pt x="6826" y="21583"/>
                  <a:pt x="6826" y="21560"/>
                </a:cubicBezTo>
                <a:cubicBezTo>
                  <a:pt x="6826" y="21537"/>
                  <a:pt x="6711" y="21521"/>
                  <a:pt x="6553" y="21521"/>
                </a:cubicBezTo>
                <a:close/>
                <a:moveTo>
                  <a:pt x="7066" y="21521"/>
                </a:moveTo>
                <a:cubicBezTo>
                  <a:pt x="7037" y="21521"/>
                  <a:pt x="7003" y="21538"/>
                  <a:pt x="6990" y="21560"/>
                </a:cubicBezTo>
                <a:cubicBezTo>
                  <a:pt x="6978" y="21582"/>
                  <a:pt x="7002" y="21600"/>
                  <a:pt x="7044" y="21600"/>
                </a:cubicBezTo>
                <a:cubicBezTo>
                  <a:pt x="7085" y="21600"/>
                  <a:pt x="7118" y="21582"/>
                  <a:pt x="7118" y="21560"/>
                </a:cubicBezTo>
                <a:cubicBezTo>
                  <a:pt x="7118" y="21538"/>
                  <a:pt x="7095" y="21521"/>
                  <a:pt x="7066" y="21521"/>
                </a:cubicBezTo>
                <a:close/>
                <a:moveTo>
                  <a:pt x="7557" y="21521"/>
                </a:moveTo>
                <a:cubicBezTo>
                  <a:pt x="7411" y="21521"/>
                  <a:pt x="7301" y="21537"/>
                  <a:pt x="7301" y="21560"/>
                </a:cubicBezTo>
                <a:cubicBezTo>
                  <a:pt x="7301" y="21583"/>
                  <a:pt x="7411" y="21600"/>
                  <a:pt x="7557" y="21600"/>
                </a:cubicBezTo>
                <a:cubicBezTo>
                  <a:pt x="7703" y="21600"/>
                  <a:pt x="7812" y="21583"/>
                  <a:pt x="7812" y="21560"/>
                </a:cubicBezTo>
                <a:cubicBezTo>
                  <a:pt x="7812" y="21537"/>
                  <a:pt x="7703" y="21521"/>
                  <a:pt x="7557" y="21521"/>
                </a:cubicBezTo>
                <a:close/>
                <a:moveTo>
                  <a:pt x="8068" y="21521"/>
                </a:moveTo>
                <a:cubicBezTo>
                  <a:pt x="8028" y="21521"/>
                  <a:pt x="7994" y="21538"/>
                  <a:pt x="7994" y="21560"/>
                </a:cubicBezTo>
                <a:cubicBezTo>
                  <a:pt x="7994" y="21582"/>
                  <a:pt x="8028" y="21600"/>
                  <a:pt x="8068" y="21600"/>
                </a:cubicBezTo>
                <a:cubicBezTo>
                  <a:pt x="8108" y="21600"/>
                  <a:pt x="8141" y="21582"/>
                  <a:pt x="8141" y="21560"/>
                </a:cubicBezTo>
                <a:cubicBezTo>
                  <a:pt x="8141" y="21538"/>
                  <a:pt x="8108" y="21521"/>
                  <a:pt x="8068" y="21521"/>
                </a:cubicBezTo>
                <a:close/>
                <a:moveTo>
                  <a:pt x="8560" y="21521"/>
                </a:moveTo>
                <a:cubicBezTo>
                  <a:pt x="8402" y="21521"/>
                  <a:pt x="8286" y="21537"/>
                  <a:pt x="8286" y="21560"/>
                </a:cubicBezTo>
                <a:cubicBezTo>
                  <a:pt x="8286" y="21583"/>
                  <a:pt x="8402" y="21600"/>
                  <a:pt x="8560" y="21600"/>
                </a:cubicBezTo>
                <a:cubicBezTo>
                  <a:pt x="8719" y="21600"/>
                  <a:pt x="8835" y="21583"/>
                  <a:pt x="8835" y="21560"/>
                </a:cubicBezTo>
                <a:cubicBezTo>
                  <a:pt x="8835" y="21537"/>
                  <a:pt x="8719" y="21521"/>
                  <a:pt x="8560" y="21521"/>
                </a:cubicBezTo>
                <a:close/>
                <a:moveTo>
                  <a:pt x="9072" y="21521"/>
                </a:moveTo>
                <a:cubicBezTo>
                  <a:pt x="9042" y="21521"/>
                  <a:pt x="9017" y="21538"/>
                  <a:pt x="9017" y="21560"/>
                </a:cubicBezTo>
                <a:cubicBezTo>
                  <a:pt x="9017" y="21582"/>
                  <a:pt x="9042" y="21600"/>
                  <a:pt x="9072" y="21600"/>
                </a:cubicBezTo>
                <a:cubicBezTo>
                  <a:pt x="9102" y="21600"/>
                  <a:pt x="9127" y="21582"/>
                  <a:pt x="9127" y="21560"/>
                </a:cubicBezTo>
                <a:cubicBezTo>
                  <a:pt x="9127" y="21538"/>
                  <a:pt x="9102" y="21521"/>
                  <a:pt x="9072" y="21521"/>
                </a:cubicBezTo>
                <a:close/>
                <a:moveTo>
                  <a:pt x="9582" y="21521"/>
                </a:moveTo>
                <a:cubicBezTo>
                  <a:pt x="9424" y="21521"/>
                  <a:pt x="9309" y="21537"/>
                  <a:pt x="9309" y="21560"/>
                </a:cubicBezTo>
                <a:cubicBezTo>
                  <a:pt x="9309" y="21583"/>
                  <a:pt x="9424" y="21600"/>
                  <a:pt x="9582" y="21600"/>
                </a:cubicBezTo>
                <a:cubicBezTo>
                  <a:pt x="9740" y="21600"/>
                  <a:pt x="9856" y="21583"/>
                  <a:pt x="9856" y="21560"/>
                </a:cubicBezTo>
                <a:cubicBezTo>
                  <a:pt x="9856" y="21537"/>
                  <a:pt x="9740" y="21521"/>
                  <a:pt x="9582" y="21521"/>
                </a:cubicBezTo>
                <a:close/>
                <a:moveTo>
                  <a:pt x="10076" y="21521"/>
                </a:moveTo>
                <a:cubicBezTo>
                  <a:pt x="10035" y="21521"/>
                  <a:pt x="10003" y="21538"/>
                  <a:pt x="10003" y="21560"/>
                </a:cubicBezTo>
                <a:cubicBezTo>
                  <a:pt x="10003" y="21582"/>
                  <a:pt x="10035" y="21600"/>
                  <a:pt x="10076" y="21600"/>
                </a:cubicBezTo>
                <a:cubicBezTo>
                  <a:pt x="10116" y="21600"/>
                  <a:pt x="10148" y="21582"/>
                  <a:pt x="10148" y="21560"/>
                </a:cubicBezTo>
                <a:cubicBezTo>
                  <a:pt x="10148" y="21538"/>
                  <a:pt x="10116" y="21521"/>
                  <a:pt x="10076" y="21521"/>
                </a:cubicBezTo>
                <a:close/>
                <a:moveTo>
                  <a:pt x="10587" y="21521"/>
                </a:moveTo>
                <a:cubicBezTo>
                  <a:pt x="10441" y="21521"/>
                  <a:pt x="10331" y="21537"/>
                  <a:pt x="10331" y="21560"/>
                </a:cubicBezTo>
                <a:cubicBezTo>
                  <a:pt x="10331" y="21583"/>
                  <a:pt x="10441" y="21600"/>
                  <a:pt x="10587" y="21600"/>
                </a:cubicBezTo>
                <a:cubicBezTo>
                  <a:pt x="10733" y="21600"/>
                  <a:pt x="10842" y="21583"/>
                  <a:pt x="10842" y="21560"/>
                </a:cubicBezTo>
                <a:cubicBezTo>
                  <a:pt x="10842" y="21537"/>
                  <a:pt x="10733" y="21521"/>
                  <a:pt x="10587" y="21521"/>
                </a:cubicBezTo>
                <a:close/>
                <a:moveTo>
                  <a:pt x="11079" y="21521"/>
                </a:moveTo>
                <a:cubicBezTo>
                  <a:pt x="11049" y="21521"/>
                  <a:pt x="11025" y="21538"/>
                  <a:pt x="11025" y="21560"/>
                </a:cubicBezTo>
                <a:cubicBezTo>
                  <a:pt x="11025" y="21582"/>
                  <a:pt x="11049" y="21600"/>
                  <a:pt x="11079" y="21600"/>
                </a:cubicBezTo>
                <a:cubicBezTo>
                  <a:pt x="11110" y="21600"/>
                  <a:pt x="11134" y="21582"/>
                  <a:pt x="11134" y="21560"/>
                </a:cubicBezTo>
                <a:cubicBezTo>
                  <a:pt x="11134" y="21538"/>
                  <a:pt x="11110" y="21521"/>
                  <a:pt x="11079" y="21521"/>
                </a:cubicBezTo>
                <a:close/>
              </a:path>
            </a:pathLst>
          </a:custGeom>
          <a:ln w="12700">
            <a:miter lim="400000"/>
          </a:ln>
        </p:spPr>
      </p:pic>
      <p:sp>
        <p:nvSpPr>
          <p:cNvPr id="183" name="Rectangle"/>
          <p:cNvSpPr/>
          <p:nvPr/>
        </p:nvSpPr>
        <p:spPr>
          <a:xfrm>
            <a:off x="2091266" y="5613399"/>
            <a:ext cx="4836801" cy="3462670"/>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Screen Shot 2017-03-30 at 09.57.45.png" descr="Screen Shot 2017-03-30 at 09.57.45.png"/>
          <p:cNvPicPr>
            <a:picLocks noChangeAspect="1"/>
          </p:cNvPicPr>
          <p:nvPr/>
        </p:nvPicPr>
        <p:blipFill>
          <a:blip r:embed="rId3">
            <a:extLst/>
          </a:blip>
          <a:srcRect l="1922" t="1261" r="3418" b="1080"/>
          <a:stretch>
            <a:fillRect/>
          </a:stretch>
        </p:blipFill>
        <p:spPr>
          <a:xfrm>
            <a:off x="1766331" y="12304"/>
            <a:ext cx="9991528" cy="9170195"/>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5877" y="0"/>
                </a:moveTo>
                <a:cubicBezTo>
                  <a:pt x="5854" y="0"/>
                  <a:pt x="5841" y="225"/>
                  <a:pt x="5841" y="595"/>
                </a:cubicBezTo>
                <a:cubicBezTo>
                  <a:pt x="5841" y="971"/>
                  <a:pt x="5827" y="1201"/>
                  <a:pt x="5802" y="1217"/>
                </a:cubicBezTo>
                <a:cubicBezTo>
                  <a:pt x="5781" y="1231"/>
                  <a:pt x="4563" y="1243"/>
                  <a:pt x="3095" y="1243"/>
                </a:cubicBezTo>
                <a:lnTo>
                  <a:pt x="426" y="1244"/>
                </a:lnTo>
                <a:lnTo>
                  <a:pt x="340" y="1338"/>
                </a:lnTo>
                <a:lnTo>
                  <a:pt x="256" y="1431"/>
                </a:lnTo>
                <a:lnTo>
                  <a:pt x="256" y="8940"/>
                </a:lnTo>
                <a:lnTo>
                  <a:pt x="256" y="16448"/>
                </a:lnTo>
                <a:lnTo>
                  <a:pt x="331" y="16553"/>
                </a:lnTo>
                <a:lnTo>
                  <a:pt x="406" y="16658"/>
                </a:lnTo>
                <a:lnTo>
                  <a:pt x="2092" y="16668"/>
                </a:lnTo>
                <a:lnTo>
                  <a:pt x="3779" y="16678"/>
                </a:lnTo>
                <a:lnTo>
                  <a:pt x="3779" y="17168"/>
                </a:lnTo>
                <a:lnTo>
                  <a:pt x="3779" y="17658"/>
                </a:lnTo>
                <a:lnTo>
                  <a:pt x="3432" y="17671"/>
                </a:lnTo>
                <a:cubicBezTo>
                  <a:pt x="2769" y="17696"/>
                  <a:pt x="2313" y="17846"/>
                  <a:pt x="2259" y="18056"/>
                </a:cubicBezTo>
                <a:cubicBezTo>
                  <a:pt x="2218" y="18218"/>
                  <a:pt x="2222" y="20586"/>
                  <a:pt x="2264" y="20707"/>
                </a:cubicBezTo>
                <a:cubicBezTo>
                  <a:pt x="2333" y="20905"/>
                  <a:pt x="2472" y="20972"/>
                  <a:pt x="2993" y="21061"/>
                </a:cubicBezTo>
                <a:cubicBezTo>
                  <a:pt x="3925" y="21218"/>
                  <a:pt x="5259" y="21057"/>
                  <a:pt x="5400" y="20770"/>
                </a:cubicBezTo>
                <a:cubicBezTo>
                  <a:pt x="5455" y="20658"/>
                  <a:pt x="5454" y="18132"/>
                  <a:pt x="5399" y="18001"/>
                </a:cubicBezTo>
                <a:cubicBezTo>
                  <a:pt x="5352" y="17888"/>
                  <a:pt x="5141" y="17778"/>
                  <a:pt x="4921" y="17751"/>
                </a:cubicBezTo>
                <a:cubicBezTo>
                  <a:pt x="4835" y="17741"/>
                  <a:pt x="4739" y="17722"/>
                  <a:pt x="4709" y="17710"/>
                </a:cubicBezTo>
                <a:cubicBezTo>
                  <a:pt x="4679" y="17698"/>
                  <a:pt x="4507" y="17680"/>
                  <a:pt x="4326" y="17669"/>
                </a:cubicBezTo>
                <a:cubicBezTo>
                  <a:pt x="4145" y="17658"/>
                  <a:pt x="3976" y="17642"/>
                  <a:pt x="3951" y="17633"/>
                </a:cubicBezTo>
                <a:cubicBezTo>
                  <a:pt x="3915" y="17620"/>
                  <a:pt x="3906" y="17502"/>
                  <a:pt x="3914" y="17147"/>
                </a:cubicBezTo>
                <a:lnTo>
                  <a:pt x="3924" y="16678"/>
                </a:lnTo>
                <a:lnTo>
                  <a:pt x="7633" y="16668"/>
                </a:lnTo>
                <a:lnTo>
                  <a:pt x="11341" y="16658"/>
                </a:lnTo>
                <a:lnTo>
                  <a:pt x="11420" y="16565"/>
                </a:lnTo>
                <a:lnTo>
                  <a:pt x="11500" y="16473"/>
                </a:lnTo>
                <a:lnTo>
                  <a:pt x="11509" y="11993"/>
                </a:lnTo>
                <a:cubicBezTo>
                  <a:pt x="11517" y="7696"/>
                  <a:pt x="11520" y="7513"/>
                  <a:pt x="11584" y="7499"/>
                </a:cubicBezTo>
                <a:cubicBezTo>
                  <a:pt x="11627" y="7490"/>
                  <a:pt x="11658" y="7514"/>
                  <a:pt x="11670" y="7568"/>
                </a:cubicBezTo>
                <a:cubicBezTo>
                  <a:pt x="11696" y="7674"/>
                  <a:pt x="11740" y="7675"/>
                  <a:pt x="11766" y="7570"/>
                </a:cubicBezTo>
                <a:cubicBezTo>
                  <a:pt x="11784" y="7494"/>
                  <a:pt x="11809" y="7490"/>
                  <a:pt x="12181" y="7501"/>
                </a:cubicBezTo>
                <a:lnTo>
                  <a:pt x="12576" y="7512"/>
                </a:lnTo>
                <a:lnTo>
                  <a:pt x="12585" y="9046"/>
                </a:lnTo>
                <a:cubicBezTo>
                  <a:pt x="12594" y="10554"/>
                  <a:pt x="12595" y="10582"/>
                  <a:pt x="12671" y="10650"/>
                </a:cubicBezTo>
                <a:cubicBezTo>
                  <a:pt x="12742" y="10715"/>
                  <a:pt x="12897" y="10721"/>
                  <a:pt x="14747" y="10721"/>
                </a:cubicBezTo>
                <a:cubicBezTo>
                  <a:pt x="16714" y="10721"/>
                  <a:pt x="16747" y="10719"/>
                  <a:pt x="16842" y="10637"/>
                </a:cubicBezTo>
                <a:lnTo>
                  <a:pt x="16939" y="10555"/>
                </a:lnTo>
                <a:lnTo>
                  <a:pt x="16939" y="7509"/>
                </a:lnTo>
                <a:lnTo>
                  <a:pt x="16939" y="4464"/>
                </a:lnTo>
                <a:lnTo>
                  <a:pt x="16859" y="4377"/>
                </a:lnTo>
                <a:lnTo>
                  <a:pt x="16780" y="4291"/>
                </a:lnTo>
                <a:lnTo>
                  <a:pt x="14772" y="4287"/>
                </a:lnTo>
                <a:cubicBezTo>
                  <a:pt x="12885" y="4284"/>
                  <a:pt x="12758" y="4288"/>
                  <a:pt x="12679" y="4356"/>
                </a:cubicBezTo>
                <a:lnTo>
                  <a:pt x="12595" y="4428"/>
                </a:lnTo>
                <a:lnTo>
                  <a:pt x="12586" y="5890"/>
                </a:lnTo>
                <a:lnTo>
                  <a:pt x="12576" y="7352"/>
                </a:lnTo>
                <a:lnTo>
                  <a:pt x="12175" y="7352"/>
                </a:lnTo>
                <a:lnTo>
                  <a:pt x="11773" y="7352"/>
                </a:lnTo>
                <a:lnTo>
                  <a:pt x="11762" y="7204"/>
                </a:lnTo>
                <a:cubicBezTo>
                  <a:pt x="11756" y="7122"/>
                  <a:pt x="11736" y="7054"/>
                  <a:pt x="11718" y="7054"/>
                </a:cubicBezTo>
                <a:cubicBezTo>
                  <a:pt x="11701" y="7054"/>
                  <a:pt x="11681" y="7122"/>
                  <a:pt x="11675" y="7204"/>
                </a:cubicBezTo>
                <a:cubicBezTo>
                  <a:pt x="11666" y="7322"/>
                  <a:pt x="11649" y="7352"/>
                  <a:pt x="11591" y="7352"/>
                </a:cubicBezTo>
                <a:cubicBezTo>
                  <a:pt x="11519" y="7352"/>
                  <a:pt x="11517" y="7323"/>
                  <a:pt x="11509" y="4389"/>
                </a:cubicBezTo>
                <a:cubicBezTo>
                  <a:pt x="11501" y="1609"/>
                  <a:pt x="11496" y="1421"/>
                  <a:pt x="11436" y="1369"/>
                </a:cubicBezTo>
                <a:cubicBezTo>
                  <a:pt x="11400" y="1338"/>
                  <a:pt x="11338" y="1297"/>
                  <a:pt x="11297" y="1278"/>
                </a:cubicBezTo>
                <a:cubicBezTo>
                  <a:pt x="11256" y="1259"/>
                  <a:pt x="10046" y="1243"/>
                  <a:pt x="8608" y="1243"/>
                </a:cubicBezTo>
                <a:cubicBezTo>
                  <a:pt x="7169" y="1243"/>
                  <a:pt x="5975" y="1232"/>
                  <a:pt x="5953" y="1217"/>
                </a:cubicBezTo>
                <a:cubicBezTo>
                  <a:pt x="5932" y="1203"/>
                  <a:pt x="5917" y="1142"/>
                  <a:pt x="5921" y="1083"/>
                </a:cubicBezTo>
                <a:cubicBezTo>
                  <a:pt x="5940" y="764"/>
                  <a:pt x="5909" y="0"/>
                  <a:pt x="5877" y="0"/>
                </a:cubicBezTo>
                <a:close/>
                <a:moveTo>
                  <a:pt x="839" y="956"/>
                </a:moveTo>
                <a:cubicBezTo>
                  <a:pt x="799" y="956"/>
                  <a:pt x="766" y="975"/>
                  <a:pt x="766" y="997"/>
                </a:cubicBezTo>
                <a:cubicBezTo>
                  <a:pt x="766" y="1018"/>
                  <a:pt x="799" y="1036"/>
                  <a:pt x="839" y="1036"/>
                </a:cubicBezTo>
                <a:cubicBezTo>
                  <a:pt x="879" y="1036"/>
                  <a:pt x="913" y="1018"/>
                  <a:pt x="913" y="997"/>
                </a:cubicBezTo>
                <a:cubicBezTo>
                  <a:pt x="913" y="975"/>
                  <a:pt x="879" y="956"/>
                  <a:pt x="839" y="956"/>
                </a:cubicBezTo>
                <a:close/>
                <a:moveTo>
                  <a:pt x="1350" y="956"/>
                </a:moveTo>
                <a:cubicBezTo>
                  <a:pt x="1204" y="956"/>
                  <a:pt x="1095" y="974"/>
                  <a:pt x="1095" y="997"/>
                </a:cubicBezTo>
                <a:cubicBezTo>
                  <a:pt x="1095" y="1019"/>
                  <a:pt x="1204" y="1036"/>
                  <a:pt x="1350" y="1036"/>
                </a:cubicBezTo>
                <a:cubicBezTo>
                  <a:pt x="1496" y="1036"/>
                  <a:pt x="1606" y="1019"/>
                  <a:pt x="1606" y="997"/>
                </a:cubicBezTo>
                <a:cubicBezTo>
                  <a:pt x="1606" y="974"/>
                  <a:pt x="1496" y="956"/>
                  <a:pt x="1350" y="956"/>
                </a:cubicBezTo>
                <a:close/>
                <a:moveTo>
                  <a:pt x="1844" y="956"/>
                </a:moveTo>
                <a:cubicBezTo>
                  <a:pt x="1814" y="956"/>
                  <a:pt x="1789" y="975"/>
                  <a:pt x="1789" y="997"/>
                </a:cubicBezTo>
                <a:cubicBezTo>
                  <a:pt x="1789" y="1018"/>
                  <a:pt x="1814" y="1036"/>
                  <a:pt x="1844" y="1036"/>
                </a:cubicBezTo>
                <a:cubicBezTo>
                  <a:pt x="1874" y="1036"/>
                  <a:pt x="1898" y="1018"/>
                  <a:pt x="1898" y="997"/>
                </a:cubicBezTo>
                <a:cubicBezTo>
                  <a:pt x="1898" y="975"/>
                  <a:pt x="1874" y="956"/>
                  <a:pt x="1844" y="956"/>
                </a:cubicBezTo>
                <a:close/>
                <a:moveTo>
                  <a:pt x="2354" y="956"/>
                </a:moveTo>
                <a:cubicBezTo>
                  <a:pt x="2196" y="956"/>
                  <a:pt x="2081" y="973"/>
                  <a:pt x="2081" y="997"/>
                </a:cubicBezTo>
                <a:cubicBezTo>
                  <a:pt x="2081" y="1020"/>
                  <a:pt x="2196" y="1036"/>
                  <a:pt x="2354" y="1036"/>
                </a:cubicBezTo>
                <a:cubicBezTo>
                  <a:pt x="2512" y="1036"/>
                  <a:pt x="2628" y="1020"/>
                  <a:pt x="2628" y="997"/>
                </a:cubicBezTo>
                <a:cubicBezTo>
                  <a:pt x="2628" y="973"/>
                  <a:pt x="2512" y="956"/>
                  <a:pt x="2354" y="956"/>
                </a:cubicBezTo>
                <a:close/>
                <a:moveTo>
                  <a:pt x="2865" y="956"/>
                </a:moveTo>
                <a:cubicBezTo>
                  <a:pt x="2835" y="956"/>
                  <a:pt x="2811" y="975"/>
                  <a:pt x="2811" y="997"/>
                </a:cubicBezTo>
                <a:cubicBezTo>
                  <a:pt x="2811" y="1018"/>
                  <a:pt x="2835" y="1036"/>
                  <a:pt x="2865" y="1036"/>
                </a:cubicBezTo>
                <a:cubicBezTo>
                  <a:pt x="2896" y="1036"/>
                  <a:pt x="2920" y="1018"/>
                  <a:pt x="2920" y="997"/>
                </a:cubicBezTo>
                <a:cubicBezTo>
                  <a:pt x="2920" y="975"/>
                  <a:pt x="2896" y="956"/>
                  <a:pt x="2865" y="956"/>
                </a:cubicBezTo>
                <a:close/>
                <a:moveTo>
                  <a:pt x="3377" y="956"/>
                </a:moveTo>
                <a:cubicBezTo>
                  <a:pt x="3219" y="956"/>
                  <a:pt x="3103" y="973"/>
                  <a:pt x="3103" y="997"/>
                </a:cubicBezTo>
                <a:cubicBezTo>
                  <a:pt x="3103" y="1020"/>
                  <a:pt x="3219" y="1036"/>
                  <a:pt x="3377" y="1036"/>
                </a:cubicBezTo>
                <a:cubicBezTo>
                  <a:pt x="3535" y="1036"/>
                  <a:pt x="3650" y="1020"/>
                  <a:pt x="3650" y="997"/>
                </a:cubicBezTo>
                <a:cubicBezTo>
                  <a:pt x="3650" y="973"/>
                  <a:pt x="3535" y="956"/>
                  <a:pt x="3377" y="956"/>
                </a:cubicBezTo>
                <a:close/>
                <a:moveTo>
                  <a:pt x="3869" y="956"/>
                </a:moveTo>
                <a:cubicBezTo>
                  <a:pt x="3829" y="956"/>
                  <a:pt x="3797" y="975"/>
                  <a:pt x="3797" y="997"/>
                </a:cubicBezTo>
                <a:cubicBezTo>
                  <a:pt x="3797" y="1018"/>
                  <a:pt x="3829" y="1036"/>
                  <a:pt x="3869" y="1036"/>
                </a:cubicBezTo>
                <a:cubicBezTo>
                  <a:pt x="3909" y="1036"/>
                  <a:pt x="3942" y="1018"/>
                  <a:pt x="3942" y="997"/>
                </a:cubicBezTo>
                <a:cubicBezTo>
                  <a:pt x="3942" y="975"/>
                  <a:pt x="3909" y="956"/>
                  <a:pt x="3869" y="956"/>
                </a:cubicBezTo>
                <a:close/>
                <a:moveTo>
                  <a:pt x="4381" y="956"/>
                </a:moveTo>
                <a:cubicBezTo>
                  <a:pt x="4235" y="956"/>
                  <a:pt x="4125" y="974"/>
                  <a:pt x="4125" y="997"/>
                </a:cubicBezTo>
                <a:cubicBezTo>
                  <a:pt x="4125" y="1019"/>
                  <a:pt x="4235" y="1036"/>
                  <a:pt x="4381" y="1036"/>
                </a:cubicBezTo>
                <a:cubicBezTo>
                  <a:pt x="4527" y="1036"/>
                  <a:pt x="4636" y="1019"/>
                  <a:pt x="4636" y="997"/>
                </a:cubicBezTo>
                <a:cubicBezTo>
                  <a:pt x="4636" y="974"/>
                  <a:pt x="4527" y="956"/>
                  <a:pt x="4381" y="956"/>
                </a:cubicBezTo>
                <a:close/>
                <a:moveTo>
                  <a:pt x="4873" y="956"/>
                </a:moveTo>
                <a:cubicBezTo>
                  <a:pt x="4843" y="956"/>
                  <a:pt x="4818" y="975"/>
                  <a:pt x="4818" y="997"/>
                </a:cubicBezTo>
                <a:cubicBezTo>
                  <a:pt x="4818" y="1018"/>
                  <a:pt x="4843" y="1036"/>
                  <a:pt x="4873" y="1036"/>
                </a:cubicBezTo>
                <a:cubicBezTo>
                  <a:pt x="4903" y="1036"/>
                  <a:pt x="4928" y="1018"/>
                  <a:pt x="4928" y="997"/>
                </a:cubicBezTo>
                <a:cubicBezTo>
                  <a:pt x="4928" y="975"/>
                  <a:pt x="4903" y="956"/>
                  <a:pt x="4873" y="956"/>
                </a:cubicBezTo>
                <a:close/>
                <a:moveTo>
                  <a:pt x="5384" y="956"/>
                </a:moveTo>
                <a:cubicBezTo>
                  <a:pt x="5226" y="956"/>
                  <a:pt x="5110" y="973"/>
                  <a:pt x="5110" y="997"/>
                </a:cubicBezTo>
                <a:cubicBezTo>
                  <a:pt x="5110" y="1020"/>
                  <a:pt x="5226" y="1036"/>
                  <a:pt x="5384" y="1036"/>
                </a:cubicBezTo>
                <a:cubicBezTo>
                  <a:pt x="5543" y="1036"/>
                  <a:pt x="5659" y="1020"/>
                  <a:pt x="5659" y="997"/>
                </a:cubicBezTo>
                <a:cubicBezTo>
                  <a:pt x="5659" y="973"/>
                  <a:pt x="5543" y="956"/>
                  <a:pt x="5384" y="956"/>
                </a:cubicBezTo>
                <a:close/>
                <a:moveTo>
                  <a:pt x="6406" y="956"/>
                </a:moveTo>
                <a:cubicBezTo>
                  <a:pt x="6248" y="956"/>
                  <a:pt x="6133" y="973"/>
                  <a:pt x="6133" y="997"/>
                </a:cubicBezTo>
                <a:cubicBezTo>
                  <a:pt x="6133" y="1020"/>
                  <a:pt x="6248" y="1036"/>
                  <a:pt x="6406" y="1036"/>
                </a:cubicBezTo>
                <a:cubicBezTo>
                  <a:pt x="6565" y="1036"/>
                  <a:pt x="6680" y="1020"/>
                  <a:pt x="6680" y="997"/>
                </a:cubicBezTo>
                <a:cubicBezTo>
                  <a:pt x="6680" y="973"/>
                  <a:pt x="6565" y="956"/>
                  <a:pt x="6406" y="956"/>
                </a:cubicBezTo>
                <a:close/>
                <a:moveTo>
                  <a:pt x="6900" y="956"/>
                </a:moveTo>
                <a:cubicBezTo>
                  <a:pt x="6860" y="956"/>
                  <a:pt x="6826" y="975"/>
                  <a:pt x="6826" y="997"/>
                </a:cubicBezTo>
                <a:cubicBezTo>
                  <a:pt x="6826" y="1018"/>
                  <a:pt x="6860" y="1036"/>
                  <a:pt x="6900" y="1036"/>
                </a:cubicBezTo>
                <a:cubicBezTo>
                  <a:pt x="6940" y="1036"/>
                  <a:pt x="6972" y="1018"/>
                  <a:pt x="6972" y="997"/>
                </a:cubicBezTo>
                <a:cubicBezTo>
                  <a:pt x="6972" y="975"/>
                  <a:pt x="6940" y="956"/>
                  <a:pt x="6900" y="956"/>
                </a:cubicBezTo>
                <a:close/>
                <a:moveTo>
                  <a:pt x="7410" y="956"/>
                </a:moveTo>
                <a:cubicBezTo>
                  <a:pt x="7264" y="956"/>
                  <a:pt x="7155" y="974"/>
                  <a:pt x="7155" y="997"/>
                </a:cubicBezTo>
                <a:cubicBezTo>
                  <a:pt x="7155" y="1019"/>
                  <a:pt x="7264" y="1036"/>
                  <a:pt x="7410" y="1036"/>
                </a:cubicBezTo>
                <a:cubicBezTo>
                  <a:pt x="7556" y="1036"/>
                  <a:pt x="7666" y="1019"/>
                  <a:pt x="7666" y="997"/>
                </a:cubicBezTo>
                <a:cubicBezTo>
                  <a:pt x="7666" y="974"/>
                  <a:pt x="7556" y="956"/>
                  <a:pt x="7410" y="956"/>
                </a:cubicBezTo>
                <a:close/>
                <a:moveTo>
                  <a:pt x="7904" y="956"/>
                </a:moveTo>
                <a:cubicBezTo>
                  <a:pt x="7873" y="956"/>
                  <a:pt x="7849" y="975"/>
                  <a:pt x="7849" y="997"/>
                </a:cubicBezTo>
                <a:cubicBezTo>
                  <a:pt x="7849" y="1018"/>
                  <a:pt x="7873" y="1036"/>
                  <a:pt x="7904" y="1036"/>
                </a:cubicBezTo>
                <a:cubicBezTo>
                  <a:pt x="7934" y="1036"/>
                  <a:pt x="7958" y="1018"/>
                  <a:pt x="7958" y="997"/>
                </a:cubicBezTo>
                <a:cubicBezTo>
                  <a:pt x="7958" y="975"/>
                  <a:pt x="7934" y="956"/>
                  <a:pt x="7904" y="956"/>
                </a:cubicBezTo>
                <a:close/>
                <a:moveTo>
                  <a:pt x="8415" y="956"/>
                </a:moveTo>
                <a:cubicBezTo>
                  <a:pt x="8257" y="956"/>
                  <a:pt x="8141" y="973"/>
                  <a:pt x="8141" y="997"/>
                </a:cubicBezTo>
                <a:cubicBezTo>
                  <a:pt x="8141" y="1020"/>
                  <a:pt x="8257" y="1036"/>
                  <a:pt x="8415" y="1036"/>
                </a:cubicBezTo>
                <a:cubicBezTo>
                  <a:pt x="8573" y="1036"/>
                  <a:pt x="8688" y="1020"/>
                  <a:pt x="8688" y="997"/>
                </a:cubicBezTo>
                <a:cubicBezTo>
                  <a:pt x="8688" y="973"/>
                  <a:pt x="8573" y="956"/>
                  <a:pt x="8415" y="956"/>
                </a:cubicBezTo>
                <a:close/>
                <a:moveTo>
                  <a:pt x="8925" y="956"/>
                </a:moveTo>
                <a:cubicBezTo>
                  <a:pt x="8895" y="956"/>
                  <a:pt x="8871" y="975"/>
                  <a:pt x="8871" y="997"/>
                </a:cubicBezTo>
                <a:cubicBezTo>
                  <a:pt x="8871" y="1018"/>
                  <a:pt x="8895" y="1036"/>
                  <a:pt x="8925" y="1036"/>
                </a:cubicBezTo>
                <a:cubicBezTo>
                  <a:pt x="8955" y="1036"/>
                  <a:pt x="8980" y="1018"/>
                  <a:pt x="8980" y="997"/>
                </a:cubicBezTo>
                <a:cubicBezTo>
                  <a:pt x="8980" y="975"/>
                  <a:pt x="8955" y="956"/>
                  <a:pt x="8925" y="956"/>
                </a:cubicBezTo>
                <a:close/>
                <a:moveTo>
                  <a:pt x="9437" y="956"/>
                </a:moveTo>
                <a:cubicBezTo>
                  <a:pt x="9278" y="956"/>
                  <a:pt x="9163" y="973"/>
                  <a:pt x="9163" y="997"/>
                </a:cubicBezTo>
                <a:cubicBezTo>
                  <a:pt x="9163" y="1020"/>
                  <a:pt x="9278" y="1036"/>
                  <a:pt x="9437" y="1036"/>
                </a:cubicBezTo>
                <a:cubicBezTo>
                  <a:pt x="9595" y="1036"/>
                  <a:pt x="9711" y="1020"/>
                  <a:pt x="9711" y="997"/>
                </a:cubicBezTo>
                <a:cubicBezTo>
                  <a:pt x="9711" y="973"/>
                  <a:pt x="9595" y="956"/>
                  <a:pt x="9437" y="956"/>
                </a:cubicBezTo>
                <a:close/>
                <a:moveTo>
                  <a:pt x="9929" y="956"/>
                </a:moveTo>
                <a:cubicBezTo>
                  <a:pt x="9889" y="956"/>
                  <a:pt x="9856" y="975"/>
                  <a:pt x="9856" y="997"/>
                </a:cubicBezTo>
                <a:cubicBezTo>
                  <a:pt x="9856" y="1018"/>
                  <a:pt x="9889" y="1036"/>
                  <a:pt x="9929" y="1036"/>
                </a:cubicBezTo>
                <a:cubicBezTo>
                  <a:pt x="9969" y="1036"/>
                  <a:pt x="10003" y="1018"/>
                  <a:pt x="10003" y="997"/>
                </a:cubicBezTo>
                <a:cubicBezTo>
                  <a:pt x="10003" y="975"/>
                  <a:pt x="9969" y="956"/>
                  <a:pt x="9929" y="956"/>
                </a:cubicBezTo>
                <a:close/>
                <a:moveTo>
                  <a:pt x="10423" y="956"/>
                </a:moveTo>
                <a:cubicBezTo>
                  <a:pt x="10264" y="956"/>
                  <a:pt x="10148" y="973"/>
                  <a:pt x="10148" y="997"/>
                </a:cubicBezTo>
                <a:cubicBezTo>
                  <a:pt x="10148" y="1020"/>
                  <a:pt x="10264" y="1036"/>
                  <a:pt x="10423" y="1036"/>
                </a:cubicBezTo>
                <a:cubicBezTo>
                  <a:pt x="10581" y="1036"/>
                  <a:pt x="10696" y="1020"/>
                  <a:pt x="10696" y="997"/>
                </a:cubicBezTo>
                <a:cubicBezTo>
                  <a:pt x="10696" y="973"/>
                  <a:pt x="10581" y="956"/>
                  <a:pt x="10423" y="956"/>
                </a:cubicBezTo>
                <a:close/>
                <a:moveTo>
                  <a:pt x="10933" y="956"/>
                </a:moveTo>
                <a:cubicBezTo>
                  <a:pt x="10903" y="956"/>
                  <a:pt x="10878" y="975"/>
                  <a:pt x="10878" y="997"/>
                </a:cubicBezTo>
                <a:cubicBezTo>
                  <a:pt x="10878" y="1018"/>
                  <a:pt x="10903" y="1036"/>
                  <a:pt x="10933" y="1036"/>
                </a:cubicBezTo>
                <a:cubicBezTo>
                  <a:pt x="10963" y="1036"/>
                  <a:pt x="10988" y="1018"/>
                  <a:pt x="10988" y="997"/>
                </a:cubicBezTo>
                <a:cubicBezTo>
                  <a:pt x="10988" y="975"/>
                  <a:pt x="10963" y="956"/>
                  <a:pt x="10933" y="956"/>
                </a:cubicBezTo>
                <a:close/>
                <a:moveTo>
                  <a:pt x="11444" y="956"/>
                </a:moveTo>
                <a:cubicBezTo>
                  <a:pt x="11286" y="956"/>
                  <a:pt x="11170" y="973"/>
                  <a:pt x="11170" y="997"/>
                </a:cubicBezTo>
                <a:cubicBezTo>
                  <a:pt x="11170" y="1020"/>
                  <a:pt x="11286" y="1036"/>
                  <a:pt x="11444" y="1036"/>
                </a:cubicBezTo>
                <a:cubicBezTo>
                  <a:pt x="11603" y="1036"/>
                  <a:pt x="11718" y="1020"/>
                  <a:pt x="11718" y="997"/>
                </a:cubicBezTo>
                <a:cubicBezTo>
                  <a:pt x="11718" y="973"/>
                  <a:pt x="11603" y="956"/>
                  <a:pt x="11444" y="956"/>
                </a:cubicBezTo>
                <a:close/>
                <a:moveTo>
                  <a:pt x="319" y="965"/>
                </a:moveTo>
                <a:lnTo>
                  <a:pt x="18" y="976"/>
                </a:lnTo>
                <a:lnTo>
                  <a:pt x="7" y="1185"/>
                </a:lnTo>
                <a:cubicBezTo>
                  <a:pt x="1" y="1306"/>
                  <a:pt x="11" y="1395"/>
                  <a:pt x="32" y="1395"/>
                </a:cubicBezTo>
                <a:cubicBezTo>
                  <a:pt x="52" y="1395"/>
                  <a:pt x="74" y="1319"/>
                  <a:pt x="80" y="1226"/>
                </a:cubicBezTo>
                <a:lnTo>
                  <a:pt x="91" y="1056"/>
                </a:lnTo>
                <a:lnTo>
                  <a:pt x="356" y="1044"/>
                </a:lnTo>
                <a:cubicBezTo>
                  <a:pt x="501" y="1038"/>
                  <a:pt x="621" y="1015"/>
                  <a:pt x="621" y="993"/>
                </a:cubicBezTo>
                <a:cubicBezTo>
                  <a:pt x="621" y="969"/>
                  <a:pt x="502" y="958"/>
                  <a:pt x="319" y="965"/>
                </a:cubicBezTo>
                <a:close/>
                <a:moveTo>
                  <a:pt x="11718" y="1236"/>
                </a:moveTo>
                <a:cubicBezTo>
                  <a:pt x="11698" y="1236"/>
                  <a:pt x="11682" y="1263"/>
                  <a:pt x="11682" y="1296"/>
                </a:cubicBezTo>
                <a:cubicBezTo>
                  <a:pt x="11682" y="1329"/>
                  <a:pt x="11698" y="1355"/>
                  <a:pt x="11718" y="1355"/>
                </a:cubicBezTo>
                <a:cubicBezTo>
                  <a:pt x="11739" y="1355"/>
                  <a:pt x="11754" y="1329"/>
                  <a:pt x="11754" y="1296"/>
                </a:cubicBezTo>
                <a:cubicBezTo>
                  <a:pt x="11754" y="1263"/>
                  <a:pt x="11738" y="1236"/>
                  <a:pt x="11718" y="1236"/>
                </a:cubicBezTo>
                <a:close/>
                <a:moveTo>
                  <a:pt x="11718" y="1555"/>
                </a:moveTo>
                <a:cubicBezTo>
                  <a:pt x="11698" y="1555"/>
                  <a:pt x="11682" y="1674"/>
                  <a:pt x="11682" y="1833"/>
                </a:cubicBezTo>
                <a:cubicBezTo>
                  <a:pt x="11682" y="1993"/>
                  <a:pt x="11698" y="2112"/>
                  <a:pt x="11718" y="2112"/>
                </a:cubicBezTo>
                <a:cubicBezTo>
                  <a:pt x="11739" y="2112"/>
                  <a:pt x="11754" y="1993"/>
                  <a:pt x="11754" y="1833"/>
                </a:cubicBezTo>
                <a:cubicBezTo>
                  <a:pt x="11754" y="1674"/>
                  <a:pt x="11739" y="1555"/>
                  <a:pt x="11718" y="1555"/>
                </a:cubicBezTo>
                <a:close/>
                <a:moveTo>
                  <a:pt x="36" y="1594"/>
                </a:moveTo>
                <a:cubicBezTo>
                  <a:pt x="16" y="1594"/>
                  <a:pt x="0" y="1621"/>
                  <a:pt x="0" y="1654"/>
                </a:cubicBezTo>
                <a:cubicBezTo>
                  <a:pt x="0" y="1687"/>
                  <a:pt x="16" y="1714"/>
                  <a:pt x="36" y="1714"/>
                </a:cubicBezTo>
                <a:cubicBezTo>
                  <a:pt x="56" y="1714"/>
                  <a:pt x="72" y="1687"/>
                  <a:pt x="72" y="1654"/>
                </a:cubicBezTo>
                <a:cubicBezTo>
                  <a:pt x="72" y="1621"/>
                  <a:pt x="56" y="1594"/>
                  <a:pt x="36" y="1594"/>
                </a:cubicBezTo>
                <a:close/>
                <a:moveTo>
                  <a:pt x="36" y="1913"/>
                </a:moveTo>
                <a:cubicBezTo>
                  <a:pt x="-4" y="1913"/>
                  <a:pt x="-15" y="2441"/>
                  <a:pt x="24" y="2484"/>
                </a:cubicBezTo>
                <a:cubicBezTo>
                  <a:pt x="69" y="2533"/>
                  <a:pt x="72" y="2512"/>
                  <a:pt x="72" y="2212"/>
                </a:cubicBezTo>
                <a:cubicBezTo>
                  <a:pt x="72" y="2039"/>
                  <a:pt x="58" y="1913"/>
                  <a:pt x="36" y="1913"/>
                </a:cubicBezTo>
                <a:close/>
                <a:moveTo>
                  <a:pt x="11718" y="2312"/>
                </a:moveTo>
                <a:cubicBezTo>
                  <a:pt x="11698" y="2312"/>
                  <a:pt x="11682" y="2348"/>
                  <a:pt x="11682" y="2393"/>
                </a:cubicBezTo>
                <a:cubicBezTo>
                  <a:pt x="11682" y="2438"/>
                  <a:pt x="11698" y="2465"/>
                  <a:pt x="11718" y="2451"/>
                </a:cubicBezTo>
                <a:cubicBezTo>
                  <a:pt x="11739" y="2438"/>
                  <a:pt x="11754" y="2400"/>
                  <a:pt x="11754" y="2369"/>
                </a:cubicBezTo>
                <a:cubicBezTo>
                  <a:pt x="11754" y="2337"/>
                  <a:pt x="11738" y="2312"/>
                  <a:pt x="11718" y="2312"/>
                </a:cubicBezTo>
                <a:close/>
                <a:moveTo>
                  <a:pt x="11718" y="2631"/>
                </a:moveTo>
                <a:cubicBezTo>
                  <a:pt x="11697" y="2631"/>
                  <a:pt x="11682" y="2756"/>
                  <a:pt x="11682" y="2929"/>
                </a:cubicBezTo>
                <a:cubicBezTo>
                  <a:pt x="11682" y="3101"/>
                  <a:pt x="11697" y="3228"/>
                  <a:pt x="11718" y="3228"/>
                </a:cubicBezTo>
                <a:cubicBezTo>
                  <a:pt x="11740" y="3228"/>
                  <a:pt x="11754" y="3101"/>
                  <a:pt x="11754" y="2929"/>
                </a:cubicBezTo>
                <a:cubicBezTo>
                  <a:pt x="11754" y="2756"/>
                  <a:pt x="11740" y="2631"/>
                  <a:pt x="11718" y="2631"/>
                </a:cubicBezTo>
                <a:close/>
                <a:moveTo>
                  <a:pt x="36" y="2670"/>
                </a:moveTo>
                <a:cubicBezTo>
                  <a:pt x="16" y="2670"/>
                  <a:pt x="0" y="2706"/>
                  <a:pt x="0" y="2750"/>
                </a:cubicBezTo>
                <a:cubicBezTo>
                  <a:pt x="0" y="2794"/>
                  <a:pt x="16" y="2830"/>
                  <a:pt x="36" y="2830"/>
                </a:cubicBezTo>
                <a:cubicBezTo>
                  <a:pt x="56" y="2830"/>
                  <a:pt x="72" y="2794"/>
                  <a:pt x="72" y="2750"/>
                </a:cubicBezTo>
                <a:cubicBezTo>
                  <a:pt x="72" y="2706"/>
                  <a:pt x="56" y="2670"/>
                  <a:pt x="36" y="2670"/>
                </a:cubicBezTo>
                <a:close/>
                <a:moveTo>
                  <a:pt x="36" y="3009"/>
                </a:moveTo>
                <a:cubicBezTo>
                  <a:pt x="16" y="3023"/>
                  <a:pt x="0" y="3158"/>
                  <a:pt x="0" y="3310"/>
                </a:cubicBezTo>
                <a:cubicBezTo>
                  <a:pt x="0" y="3468"/>
                  <a:pt x="16" y="3587"/>
                  <a:pt x="36" y="3587"/>
                </a:cubicBezTo>
                <a:cubicBezTo>
                  <a:pt x="58" y="3587"/>
                  <a:pt x="72" y="3460"/>
                  <a:pt x="72" y="3286"/>
                </a:cubicBezTo>
                <a:cubicBezTo>
                  <a:pt x="72" y="3095"/>
                  <a:pt x="60" y="2994"/>
                  <a:pt x="36" y="3009"/>
                </a:cubicBezTo>
                <a:close/>
                <a:moveTo>
                  <a:pt x="11718" y="3427"/>
                </a:moveTo>
                <a:cubicBezTo>
                  <a:pt x="11698" y="3427"/>
                  <a:pt x="11682" y="3454"/>
                  <a:pt x="11682" y="3487"/>
                </a:cubicBezTo>
                <a:cubicBezTo>
                  <a:pt x="11682" y="3520"/>
                  <a:pt x="11698" y="3547"/>
                  <a:pt x="11718" y="3547"/>
                </a:cubicBezTo>
                <a:cubicBezTo>
                  <a:pt x="11739" y="3547"/>
                  <a:pt x="11754" y="3520"/>
                  <a:pt x="11754" y="3487"/>
                </a:cubicBezTo>
                <a:cubicBezTo>
                  <a:pt x="11754" y="3454"/>
                  <a:pt x="11738" y="3427"/>
                  <a:pt x="11718" y="3427"/>
                </a:cubicBezTo>
                <a:close/>
                <a:moveTo>
                  <a:pt x="11718" y="3746"/>
                </a:moveTo>
                <a:cubicBezTo>
                  <a:pt x="11697" y="3746"/>
                  <a:pt x="11682" y="3872"/>
                  <a:pt x="11682" y="4045"/>
                </a:cubicBezTo>
                <a:cubicBezTo>
                  <a:pt x="11682" y="4218"/>
                  <a:pt x="11697" y="4344"/>
                  <a:pt x="11718" y="4344"/>
                </a:cubicBezTo>
                <a:cubicBezTo>
                  <a:pt x="11740" y="4344"/>
                  <a:pt x="11754" y="4218"/>
                  <a:pt x="11754" y="4045"/>
                </a:cubicBezTo>
                <a:cubicBezTo>
                  <a:pt x="11754" y="3872"/>
                  <a:pt x="11740" y="3746"/>
                  <a:pt x="11718" y="3746"/>
                </a:cubicBezTo>
                <a:close/>
                <a:moveTo>
                  <a:pt x="36" y="3786"/>
                </a:moveTo>
                <a:cubicBezTo>
                  <a:pt x="16" y="3786"/>
                  <a:pt x="0" y="3813"/>
                  <a:pt x="0" y="3846"/>
                </a:cubicBezTo>
                <a:cubicBezTo>
                  <a:pt x="0" y="3879"/>
                  <a:pt x="16" y="3906"/>
                  <a:pt x="36" y="3906"/>
                </a:cubicBezTo>
                <a:cubicBezTo>
                  <a:pt x="56" y="3906"/>
                  <a:pt x="72" y="3879"/>
                  <a:pt x="72" y="3846"/>
                </a:cubicBezTo>
                <a:cubicBezTo>
                  <a:pt x="72" y="3813"/>
                  <a:pt x="56" y="3786"/>
                  <a:pt x="36" y="3786"/>
                </a:cubicBezTo>
                <a:close/>
                <a:moveTo>
                  <a:pt x="36" y="4105"/>
                </a:moveTo>
                <a:cubicBezTo>
                  <a:pt x="15" y="4105"/>
                  <a:pt x="0" y="4231"/>
                  <a:pt x="0" y="4404"/>
                </a:cubicBezTo>
                <a:cubicBezTo>
                  <a:pt x="0" y="4577"/>
                  <a:pt x="15" y="4702"/>
                  <a:pt x="36" y="4702"/>
                </a:cubicBezTo>
                <a:cubicBezTo>
                  <a:pt x="58" y="4702"/>
                  <a:pt x="72" y="4577"/>
                  <a:pt x="72" y="4404"/>
                </a:cubicBezTo>
                <a:cubicBezTo>
                  <a:pt x="72" y="4231"/>
                  <a:pt x="58" y="4105"/>
                  <a:pt x="36" y="4105"/>
                </a:cubicBezTo>
                <a:close/>
                <a:moveTo>
                  <a:pt x="11718" y="4543"/>
                </a:moveTo>
                <a:cubicBezTo>
                  <a:pt x="11698" y="4543"/>
                  <a:pt x="11682" y="4570"/>
                  <a:pt x="11682" y="4603"/>
                </a:cubicBezTo>
                <a:cubicBezTo>
                  <a:pt x="11682" y="4636"/>
                  <a:pt x="11698" y="4663"/>
                  <a:pt x="11718" y="4663"/>
                </a:cubicBezTo>
                <a:cubicBezTo>
                  <a:pt x="11739" y="4663"/>
                  <a:pt x="11754" y="4636"/>
                  <a:pt x="11754" y="4603"/>
                </a:cubicBezTo>
                <a:cubicBezTo>
                  <a:pt x="11754" y="4570"/>
                  <a:pt x="11738" y="4543"/>
                  <a:pt x="11718" y="4543"/>
                </a:cubicBezTo>
                <a:close/>
                <a:moveTo>
                  <a:pt x="11718" y="4862"/>
                </a:moveTo>
                <a:cubicBezTo>
                  <a:pt x="11698" y="4862"/>
                  <a:pt x="11682" y="4981"/>
                  <a:pt x="11682" y="5141"/>
                </a:cubicBezTo>
                <a:cubicBezTo>
                  <a:pt x="11682" y="5300"/>
                  <a:pt x="11698" y="5420"/>
                  <a:pt x="11718" y="5420"/>
                </a:cubicBezTo>
                <a:cubicBezTo>
                  <a:pt x="11739" y="5420"/>
                  <a:pt x="11754" y="5300"/>
                  <a:pt x="11754" y="5141"/>
                </a:cubicBezTo>
                <a:cubicBezTo>
                  <a:pt x="11754" y="4981"/>
                  <a:pt x="11739" y="4862"/>
                  <a:pt x="11718" y="4862"/>
                </a:cubicBezTo>
                <a:close/>
                <a:moveTo>
                  <a:pt x="36" y="4902"/>
                </a:moveTo>
                <a:cubicBezTo>
                  <a:pt x="16" y="4902"/>
                  <a:pt x="0" y="4929"/>
                  <a:pt x="0" y="4962"/>
                </a:cubicBezTo>
                <a:cubicBezTo>
                  <a:pt x="0" y="4995"/>
                  <a:pt x="16" y="5021"/>
                  <a:pt x="36" y="5021"/>
                </a:cubicBezTo>
                <a:cubicBezTo>
                  <a:pt x="56" y="5021"/>
                  <a:pt x="72" y="4995"/>
                  <a:pt x="72" y="4962"/>
                </a:cubicBezTo>
                <a:cubicBezTo>
                  <a:pt x="72" y="4929"/>
                  <a:pt x="56" y="4902"/>
                  <a:pt x="36" y="4902"/>
                </a:cubicBezTo>
                <a:close/>
                <a:moveTo>
                  <a:pt x="36" y="5221"/>
                </a:moveTo>
                <a:cubicBezTo>
                  <a:pt x="16" y="5221"/>
                  <a:pt x="0" y="5340"/>
                  <a:pt x="0" y="5500"/>
                </a:cubicBezTo>
                <a:cubicBezTo>
                  <a:pt x="0" y="5659"/>
                  <a:pt x="16" y="5778"/>
                  <a:pt x="36" y="5778"/>
                </a:cubicBezTo>
                <a:cubicBezTo>
                  <a:pt x="57" y="5778"/>
                  <a:pt x="72" y="5659"/>
                  <a:pt x="72" y="5500"/>
                </a:cubicBezTo>
                <a:cubicBezTo>
                  <a:pt x="72" y="5340"/>
                  <a:pt x="57" y="5221"/>
                  <a:pt x="36" y="5221"/>
                </a:cubicBezTo>
                <a:close/>
                <a:moveTo>
                  <a:pt x="11718" y="5619"/>
                </a:moveTo>
                <a:cubicBezTo>
                  <a:pt x="11698" y="5619"/>
                  <a:pt x="11682" y="5656"/>
                  <a:pt x="11682" y="5701"/>
                </a:cubicBezTo>
                <a:cubicBezTo>
                  <a:pt x="11682" y="5747"/>
                  <a:pt x="11698" y="5772"/>
                  <a:pt x="11718" y="5759"/>
                </a:cubicBezTo>
                <a:cubicBezTo>
                  <a:pt x="11739" y="5745"/>
                  <a:pt x="11754" y="5708"/>
                  <a:pt x="11754" y="5676"/>
                </a:cubicBezTo>
                <a:cubicBezTo>
                  <a:pt x="11754" y="5645"/>
                  <a:pt x="11738" y="5619"/>
                  <a:pt x="11718" y="5619"/>
                </a:cubicBezTo>
                <a:close/>
                <a:moveTo>
                  <a:pt x="11718" y="5938"/>
                </a:moveTo>
                <a:cubicBezTo>
                  <a:pt x="11697" y="5938"/>
                  <a:pt x="11682" y="6064"/>
                  <a:pt x="11682" y="6237"/>
                </a:cubicBezTo>
                <a:cubicBezTo>
                  <a:pt x="11682" y="6410"/>
                  <a:pt x="11697" y="6535"/>
                  <a:pt x="11718" y="6535"/>
                </a:cubicBezTo>
                <a:cubicBezTo>
                  <a:pt x="11740" y="6535"/>
                  <a:pt x="11754" y="6410"/>
                  <a:pt x="11754" y="6237"/>
                </a:cubicBezTo>
                <a:cubicBezTo>
                  <a:pt x="11754" y="6064"/>
                  <a:pt x="11740" y="5938"/>
                  <a:pt x="11718" y="5938"/>
                </a:cubicBezTo>
                <a:close/>
                <a:moveTo>
                  <a:pt x="36" y="5978"/>
                </a:moveTo>
                <a:cubicBezTo>
                  <a:pt x="16" y="5978"/>
                  <a:pt x="0" y="6014"/>
                  <a:pt x="0" y="6058"/>
                </a:cubicBezTo>
                <a:cubicBezTo>
                  <a:pt x="0" y="6101"/>
                  <a:pt x="16" y="6137"/>
                  <a:pt x="36" y="6137"/>
                </a:cubicBezTo>
                <a:cubicBezTo>
                  <a:pt x="56" y="6137"/>
                  <a:pt x="72" y="6101"/>
                  <a:pt x="72" y="6058"/>
                </a:cubicBezTo>
                <a:cubicBezTo>
                  <a:pt x="72" y="6014"/>
                  <a:pt x="56" y="5978"/>
                  <a:pt x="36" y="5978"/>
                </a:cubicBezTo>
                <a:close/>
                <a:moveTo>
                  <a:pt x="36" y="6297"/>
                </a:moveTo>
                <a:cubicBezTo>
                  <a:pt x="15" y="6297"/>
                  <a:pt x="0" y="6422"/>
                  <a:pt x="0" y="6595"/>
                </a:cubicBezTo>
                <a:cubicBezTo>
                  <a:pt x="0" y="6768"/>
                  <a:pt x="15" y="6894"/>
                  <a:pt x="36" y="6894"/>
                </a:cubicBezTo>
                <a:cubicBezTo>
                  <a:pt x="58" y="6894"/>
                  <a:pt x="72" y="6768"/>
                  <a:pt x="72" y="6595"/>
                </a:cubicBezTo>
                <a:cubicBezTo>
                  <a:pt x="72" y="6422"/>
                  <a:pt x="58" y="6297"/>
                  <a:pt x="36" y="6297"/>
                </a:cubicBezTo>
                <a:close/>
                <a:moveTo>
                  <a:pt x="11718" y="6735"/>
                </a:moveTo>
                <a:cubicBezTo>
                  <a:pt x="11698" y="6735"/>
                  <a:pt x="11682" y="6762"/>
                  <a:pt x="11682" y="6795"/>
                </a:cubicBezTo>
                <a:cubicBezTo>
                  <a:pt x="11682" y="6828"/>
                  <a:pt x="11698" y="6855"/>
                  <a:pt x="11718" y="6855"/>
                </a:cubicBezTo>
                <a:cubicBezTo>
                  <a:pt x="11739" y="6855"/>
                  <a:pt x="11754" y="6828"/>
                  <a:pt x="11754" y="6795"/>
                </a:cubicBezTo>
                <a:cubicBezTo>
                  <a:pt x="11754" y="6762"/>
                  <a:pt x="11738" y="6735"/>
                  <a:pt x="11718" y="6735"/>
                </a:cubicBezTo>
                <a:close/>
                <a:moveTo>
                  <a:pt x="36" y="7093"/>
                </a:moveTo>
                <a:cubicBezTo>
                  <a:pt x="16" y="7093"/>
                  <a:pt x="0" y="7120"/>
                  <a:pt x="0" y="7153"/>
                </a:cubicBezTo>
                <a:cubicBezTo>
                  <a:pt x="0" y="7186"/>
                  <a:pt x="16" y="7213"/>
                  <a:pt x="36" y="7213"/>
                </a:cubicBezTo>
                <a:cubicBezTo>
                  <a:pt x="56" y="7213"/>
                  <a:pt x="72" y="7186"/>
                  <a:pt x="72" y="7153"/>
                </a:cubicBezTo>
                <a:cubicBezTo>
                  <a:pt x="72" y="7120"/>
                  <a:pt x="56" y="7093"/>
                  <a:pt x="36" y="7093"/>
                </a:cubicBezTo>
                <a:close/>
                <a:moveTo>
                  <a:pt x="36" y="7412"/>
                </a:moveTo>
                <a:cubicBezTo>
                  <a:pt x="15" y="7412"/>
                  <a:pt x="0" y="7539"/>
                  <a:pt x="0" y="7711"/>
                </a:cubicBezTo>
                <a:cubicBezTo>
                  <a:pt x="0" y="7884"/>
                  <a:pt x="15" y="8010"/>
                  <a:pt x="36" y="8010"/>
                </a:cubicBezTo>
                <a:cubicBezTo>
                  <a:pt x="58" y="8010"/>
                  <a:pt x="72" y="7884"/>
                  <a:pt x="72" y="7711"/>
                </a:cubicBezTo>
                <a:cubicBezTo>
                  <a:pt x="72" y="7539"/>
                  <a:pt x="58" y="7412"/>
                  <a:pt x="36" y="7412"/>
                </a:cubicBezTo>
                <a:close/>
                <a:moveTo>
                  <a:pt x="11718" y="7831"/>
                </a:moveTo>
                <a:cubicBezTo>
                  <a:pt x="11698" y="7817"/>
                  <a:pt x="11682" y="7843"/>
                  <a:pt x="11682" y="7888"/>
                </a:cubicBezTo>
                <a:cubicBezTo>
                  <a:pt x="11682" y="7933"/>
                  <a:pt x="11698" y="7970"/>
                  <a:pt x="11718" y="7970"/>
                </a:cubicBezTo>
                <a:cubicBezTo>
                  <a:pt x="11739" y="7970"/>
                  <a:pt x="11754" y="7945"/>
                  <a:pt x="11754" y="7913"/>
                </a:cubicBezTo>
                <a:cubicBezTo>
                  <a:pt x="11754" y="7882"/>
                  <a:pt x="11738" y="7845"/>
                  <a:pt x="11718" y="7831"/>
                </a:cubicBezTo>
                <a:close/>
                <a:moveTo>
                  <a:pt x="11718" y="8169"/>
                </a:moveTo>
                <a:cubicBezTo>
                  <a:pt x="11698" y="8169"/>
                  <a:pt x="11682" y="8290"/>
                  <a:pt x="11682" y="8449"/>
                </a:cubicBezTo>
                <a:cubicBezTo>
                  <a:pt x="11682" y="8608"/>
                  <a:pt x="11698" y="8727"/>
                  <a:pt x="11718" y="8727"/>
                </a:cubicBezTo>
                <a:cubicBezTo>
                  <a:pt x="11739" y="8728"/>
                  <a:pt x="11754" y="8608"/>
                  <a:pt x="11754" y="8449"/>
                </a:cubicBezTo>
                <a:cubicBezTo>
                  <a:pt x="11754" y="8290"/>
                  <a:pt x="11739" y="8169"/>
                  <a:pt x="11718" y="8169"/>
                </a:cubicBezTo>
                <a:close/>
                <a:moveTo>
                  <a:pt x="36" y="8210"/>
                </a:moveTo>
                <a:cubicBezTo>
                  <a:pt x="16" y="8210"/>
                  <a:pt x="0" y="8237"/>
                  <a:pt x="0" y="8269"/>
                </a:cubicBezTo>
                <a:cubicBezTo>
                  <a:pt x="0" y="8302"/>
                  <a:pt x="16" y="8329"/>
                  <a:pt x="36" y="8329"/>
                </a:cubicBezTo>
                <a:cubicBezTo>
                  <a:pt x="56" y="8329"/>
                  <a:pt x="72" y="8302"/>
                  <a:pt x="72" y="8269"/>
                </a:cubicBezTo>
                <a:cubicBezTo>
                  <a:pt x="72" y="8237"/>
                  <a:pt x="56" y="8210"/>
                  <a:pt x="36" y="8210"/>
                </a:cubicBezTo>
                <a:close/>
                <a:moveTo>
                  <a:pt x="36" y="8528"/>
                </a:moveTo>
                <a:cubicBezTo>
                  <a:pt x="16" y="8528"/>
                  <a:pt x="0" y="8648"/>
                  <a:pt x="0" y="8807"/>
                </a:cubicBezTo>
                <a:cubicBezTo>
                  <a:pt x="0" y="8966"/>
                  <a:pt x="16" y="9086"/>
                  <a:pt x="36" y="9086"/>
                </a:cubicBezTo>
                <a:cubicBezTo>
                  <a:pt x="57" y="9086"/>
                  <a:pt x="72" y="8966"/>
                  <a:pt x="72" y="8807"/>
                </a:cubicBezTo>
                <a:cubicBezTo>
                  <a:pt x="72" y="8648"/>
                  <a:pt x="57" y="8528"/>
                  <a:pt x="36" y="8528"/>
                </a:cubicBezTo>
                <a:close/>
                <a:moveTo>
                  <a:pt x="11718" y="8927"/>
                </a:moveTo>
                <a:cubicBezTo>
                  <a:pt x="11698" y="8927"/>
                  <a:pt x="11682" y="8954"/>
                  <a:pt x="11682" y="8986"/>
                </a:cubicBezTo>
                <a:cubicBezTo>
                  <a:pt x="11682" y="9019"/>
                  <a:pt x="11698" y="9046"/>
                  <a:pt x="11718" y="9046"/>
                </a:cubicBezTo>
                <a:cubicBezTo>
                  <a:pt x="11739" y="9046"/>
                  <a:pt x="11754" y="9019"/>
                  <a:pt x="11754" y="8986"/>
                </a:cubicBezTo>
                <a:cubicBezTo>
                  <a:pt x="11754" y="8954"/>
                  <a:pt x="11738" y="8927"/>
                  <a:pt x="11718" y="8927"/>
                </a:cubicBezTo>
                <a:close/>
                <a:moveTo>
                  <a:pt x="11718" y="9245"/>
                </a:moveTo>
                <a:cubicBezTo>
                  <a:pt x="11697" y="9245"/>
                  <a:pt x="11682" y="9372"/>
                  <a:pt x="11682" y="9545"/>
                </a:cubicBezTo>
                <a:cubicBezTo>
                  <a:pt x="11682" y="9717"/>
                  <a:pt x="11697" y="9844"/>
                  <a:pt x="11718" y="9844"/>
                </a:cubicBezTo>
                <a:cubicBezTo>
                  <a:pt x="11740" y="9844"/>
                  <a:pt x="11754" y="9717"/>
                  <a:pt x="11754" y="9545"/>
                </a:cubicBezTo>
                <a:cubicBezTo>
                  <a:pt x="11754" y="9372"/>
                  <a:pt x="11740" y="9245"/>
                  <a:pt x="11718" y="9245"/>
                </a:cubicBezTo>
                <a:close/>
                <a:moveTo>
                  <a:pt x="39" y="9284"/>
                </a:moveTo>
                <a:cubicBezTo>
                  <a:pt x="31" y="9283"/>
                  <a:pt x="23" y="9287"/>
                  <a:pt x="13" y="9297"/>
                </a:cubicBezTo>
                <a:cubicBezTo>
                  <a:pt x="1" y="9310"/>
                  <a:pt x="4" y="9354"/>
                  <a:pt x="19" y="9393"/>
                </a:cubicBezTo>
                <a:cubicBezTo>
                  <a:pt x="46" y="9461"/>
                  <a:pt x="48" y="9462"/>
                  <a:pt x="63" y="9392"/>
                </a:cubicBezTo>
                <a:cubicBezTo>
                  <a:pt x="76" y="9333"/>
                  <a:pt x="62" y="9286"/>
                  <a:pt x="39" y="9284"/>
                </a:cubicBezTo>
                <a:close/>
                <a:moveTo>
                  <a:pt x="36" y="9604"/>
                </a:moveTo>
                <a:cubicBezTo>
                  <a:pt x="15" y="9604"/>
                  <a:pt x="0" y="9731"/>
                  <a:pt x="0" y="9904"/>
                </a:cubicBezTo>
                <a:cubicBezTo>
                  <a:pt x="0" y="10076"/>
                  <a:pt x="15" y="10203"/>
                  <a:pt x="36" y="10203"/>
                </a:cubicBezTo>
                <a:cubicBezTo>
                  <a:pt x="58" y="10203"/>
                  <a:pt x="72" y="10076"/>
                  <a:pt x="72" y="9904"/>
                </a:cubicBezTo>
                <a:cubicBezTo>
                  <a:pt x="72" y="9731"/>
                  <a:pt x="58" y="9604"/>
                  <a:pt x="36" y="9604"/>
                </a:cubicBezTo>
                <a:close/>
                <a:moveTo>
                  <a:pt x="11718" y="10043"/>
                </a:moveTo>
                <a:cubicBezTo>
                  <a:pt x="11698" y="10043"/>
                  <a:pt x="11682" y="10070"/>
                  <a:pt x="11682" y="10103"/>
                </a:cubicBezTo>
                <a:cubicBezTo>
                  <a:pt x="11682" y="10136"/>
                  <a:pt x="11698" y="10162"/>
                  <a:pt x="11718" y="10162"/>
                </a:cubicBezTo>
                <a:cubicBezTo>
                  <a:pt x="11739" y="10162"/>
                  <a:pt x="11754" y="10136"/>
                  <a:pt x="11754" y="10103"/>
                </a:cubicBezTo>
                <a:cubicBezTo>
                  <a:pt x="11754" y="10070"/>
                  <a:pt x="11738" y="10043"/>
                  <a:pt x="11718" y="10043"/>
                </a:cubicBezTo>
                <a:close/>
                <a:moveTo>
                  <a:pt x="11718" y="10362"/>
                </a:moveTo>
                <a:cubicBezTo>
                  <a:pt x="11697" y="10362"/>
                  <a:pt x="11682" y="10488"/>
                  <a:pt x="11682" y="10663"/>
                </a:cubicBezTo>
                <a:cubicBezTo>
                  <a:pt x="11682" y="10853"/>
                  <a:pt x="11695" y="10955"/>
                  <a:pt x="11718" y="10939"/>
                </a:cubicBezTo>
                <a:cubicBezTo>
                  <a:pt x="11739" y="10926"/>
                  <a:pt x="11754" y="10790"/>
                  <a:pt x="11754" y="10638"/>
                </a:cubicBezTo>
                <a:cubicBezTo>
                  <a:pt x="11754" y="10480"/>
                  <a:pt x="11739" y="10362"/>
                  <a:pt x="11718" y="10362"/>
                </a:cubicBezTo>
                <a:close/>
                <a:moveTo>
                  <a:pt x="36" y="10402"/>
                </a:moveTo>
                <a:cubicBezTo>
                  <a:pt x="16" y="10402"/>
                  <a:pt x="0" y="10429"/>
                  <a:pt x="0" y="10462"/>
                </a:cubicBezTo>
                <a:cubicBezTo>
                  <a:pt x="0" y="10494"/>
                  <a:pt x="16" y="10521"/>
                  <a:pt x="36" y="10521"/>
                </a:cubicBezTo>
                <a:cubicBezTo>
                  <a:pt x="56" y="10521"/>
                  <a:pt x="72" y="10494"/>
                  <a:pt x="72" y="10462"/>
                </a:cubicBezTo>
                <a:cubicBezTo>
                  <a:pt x="72" y="10429"/>
                  <a:pt x="56" y="10402"/>
                  <a:pt x="36" y="10402"/>
                </a:cubicBezTo>
                <a:close/>
                <a:moveTo>
                  <a:pt x="36" y="10721"/>
                </a:moveTo>
                <a:cubicBezTo>
                  <a:pt x="15" y="10721"/>
                  <a:pt x="0" y="10846"/>
                  <a:pt x="0" y="11019"/>
                </a:cubicBezTo>
                <a:cubicBezTo>
                  <a:pt x="0" y="11191"/>
                  <a:pt x="15" y="11318"/>
                  <a:pt x="36" y="11318"/>
                </a:cubicBezTo>
                <a:cubicBezTo>
                  <a:pt x="58" y="11318"/>
                  <a:pt x="72" y="11191"/>
                  <a:pt x="72" y="11019"/>
                </a:cubicBezTo>
                <a:cubicBezTo>
                  <a:pt x="72" y="10846"/>
                  <a:pt x="58" y="10721"/>
                  <a:pt x="36" y="10721"/>
                </a:cubicBezTo>
                <a:close/>
                <a:moveTo>
                  <a:pt x="11718" y="11119"/>
                </a:moveTo>
                <a:cubicBezTo>
                  <a:pt x="11698" y="11119"/>
                  <a:pt x="11682" y="11154"/>
                  <a:pt x="11682" y="11198"/>
                </a:cubicBezTo>
                <a:cubicBezTo>
                  <a:pt x="11682" y="11242"/>
                  <a:pt x="11698" y="11279"/>
                  <a:pt x="11718" y="11279"/>
                </a:cubicBezTo>
                <a:cubicBezTo>
                  <a:pt x="11739" y="11279"/>
                  <a:pt x="11754" y="11242"/>
                  <a:pt x="11754" y="11198"/>
                </a:cubicBezTo>
                <a:cubicBezTo>
                  <a:pt x="11754" y="11154"/>
                  <a:pt x="11738" y="11119"/>
                  <a:pt x="11718" y="11119"/>
                </a:cubicBezTo>
                <a:close/>
                <a:moveTo>
                  <a:pt x="13682" y="11225"/>
                </a:moveTo>
                <a:lnTo>
                  <a:pt x="12775" y="11226"/>
                </a:lnTo>
                <a:lnTo>
                  <a:pt x="12667" y="11339"/>
                </a:lnTo>
                <a:cubicBezTo>
                  <a:pt x="12558" y="11453"/>
                  <a:pt x="12558" y="11454"/>
                  <a:pt x="12558" y="11926"/>
                </a:cubicBezTo>
                <a:cubicBezTo>
                  <a:pt x="12558" y="12374"/>
                  <a:pt x="12563" y="12403"/>
                  <a:pt x="12648" y="12496"/>
                </a:cubicBezTo>
                <a:lnTo>
                  <a:pt x="12737" y="12593"/>
                </a:lnTo>
                <a:lnTo>
                  <a:pt x="13686" y="12593"/>
                </a:lnTo>
                <a:lnTo>
                  <a:pt x="14635" y="12593"/>
                </a:lnTo>
                <a:lnTo>
                  <a:pt x="14737" y="12498"/>
                </a:lnTo>
                <a:cubicBezTo>
                  <a:pt x="14834" y="12407"/>
                  <a:pt x="14840" y="12380"/>
                  <a:pt x="14852" y="12016"/>
                </a:cubicBezTo>
                <a:cubicBezTo>
                  <a:pt x="14879" y="11210"/>
                  <a:pt x="14902" y="11225"/>
                  <a:pt x="13682" y="11225"/>
                </a:cubicBezTo>
                <a:close/>
                <a:moveTo>
                  <a:pt x="11718" y="11457"/>
                </a:moveTo>
                <a:cubicBezTo>
                  <a:pt x="11695" y="11442"/>
                  <a:pt x="11682" y="11543"/>
                  <a:pt x="11682" y="11734"/>
                </a:cubicBezTo>
                <a:cubicBezTo>
                  <a:pt x="11682" y="11908"/>
                  <a:pt x="11697" y="12036"/>
                  <a:pt x="11718" y="12036"/>
                </a:cubicBezTo>
                <a:cubicBezTo>
                  <a:pt x="11739" y="12036"/>
                  <a:pt x="11754" y="11917"/>
                  <a:pt x="11754" y="11759"/>
                </a:cubicBezTo>
                <a:cubicBezTo>
                  <a:pt x="11754" y="11607"/>
                  <a:pt x="11738" y="11471"/>
                  <a:pt x="11718" y="11457"/>
                </a:cubicBezTo>
                <a:close/>
                <a:moveTo>
                  <a:pt x="36" y="11497"/>
                </a:moveTo>
                <a:cubicBezTo>
                  <a:pt x="16" y="11511"/>
                  <a:pt x="0" y="11548"/>
                  <a:pt x="0" y="11580"/>
                </a:cubicBezTo>
                <a:cubicBezTo>
                  <a:pt x="0" y="11611"/>
                  <a:pt x="16" y="11637"/>
                  <a:pt x="36" y="11637"/>
                </a:cubicBezTo>
                <a:cubicBezTo>
                  <a:pt x="56" y="11637"/>
                  <a:pt x="72" y="11600"/>
                  <a:pt x="72" y="11554"/>
                </a:cubicBezTo>
                <a:cubicBezTo>
                  <a:pt x="72" y="11509"/>
                  <a:pt x="56" y="11484"/>
                  <a:pt x="36" y="11497"/>
                </a:cubicBezTo>
                <a:close/>
                <a:moveTo>
                  <a:pt x="17870" y="11517"/>
                </a:moveTo>
                <a:cubicBezTo>
                  <a:pt x="17840" y="11517"/>
                  <a:pt x="17815" y="11544"/>
                  <a:pt x="17815" y="11576"/>
                </a:cubicBezTo>
                <a:cubicBezTo>
                  <a:pt x="17815" y="11644"/>
                  <a:pt x="17705" y="11716"/>
                  <a:pt x="17602" y="11716"/>
                </a:cubicBezTo>
                <a:cubicBezTo>
                  <a:pt x="17562" y="11716"/>
                  <a:pt x="17520" y="11746"/>
                  <a:pt x="17508" y="11782"/>
                </a:cubicBezTo>
                <a:cubicBezTo>
                  <a:pt x="17487" y="11841"/>
                  <a:pt x="17475" y="11838"/>
                  <a:pt x="17407" y="11759"/>
                </a:cubicBezTo>
                <a:cubicBezTo>
                  <a:pt x="17350" y="11692"/>
                  <a:pt x="17307" y="11676"/>
                  <a:pt x="17235" y="11696"/>
                </a:cubicBezTo>
                <a:cubicBezTo>
                  <a:pt x="17183" y="11710"/>
                  <a:pt x="17096" y="11719"/>
                  <a:pt x="17043" y="11718"/>
                </a:cubicBezTo>
                <a:cubicBezTo>
                  <a:pt x="16984" y="11716"/>
                  <a:pt x="16937" y="11743"/>
                  <a:pt x="16922" y="11786"/>
                </a:cubicBezTo>
                <a:cubicBezTo>
                  <a:pt x="16899" y="11851"/>
                  <a:pt x="16893" y="11850"/>
                  <a:pt x="16844" y="11777"/>
                </a:cubicBezTo>
                <a:cubicBezTo>
                  <a:pt x="16798" y="11709"/>
                  <a:pt x="16781" y="11706"/>
                  <a:pt x="16714" y="11751"/>
                </a:cubicBezTo>
                <a:cubicBezTo>
                  <a:pt x="16660" y="11788"/>
                  <a:pt x="16627" y="11791"/>
                  <a:pt x="16599" y="11760"/>
                </a:cubicBezTo>
                <a:cubicBezTo>
                  <a:pt x="16577" y="11736"/>
                  <a:pt x="16522" y="11716"/>
                  <a:pt x="16477" y="11716"/>
                </a:cubicBezTo>
                <a:cubicBezTo>
                  <a:pt x="16432" y="11716"/>
                  <a:pt x="16380" y="11687"/>
                  <a:pt x="16362" y="11652"/>
                </a:cubicBezTo>
                <a:cubicBezTo>
                  <a:pt x="16332" y="11593"/>
                  <a:pt x="16320" y="11594"/>
                  <a:pt x="16250" y="11670"/>
                </a:cubicBezTo>
                <a:cubicBezTo>
                  <a:pt x="16186" y="11741"/>
                  <a:pt x="16158" y="11748"/>
                  <a:pt x="16086" y="11711"/>
                </a:cubicBezTo>
                <a:cubicBezTo>
                  <a:pt x="15944" y="11641"/>
                  <a:pt x="15843" y="11726"/>
                  <a:pt x="15843" y="11914"/>
                </a:cubicBezTo>
                <a:cubicBezTo>
                  <a:pt x="15843" y="12001"/>
                  <a:pt x="15863" y="12078"/>
                  <a:pt x="15889" y="12089"/>
                </a:cubicBezTo>
                <a:cubicBezTo>
                  <a:pt x="15969" y="12124"/>
                  <a:pt x="16135" y="12117"/>
                  <a:pt x="16135" y="12078"/>
                </a:cubicBezTo>
                <a:cubicBezTo>
                  <a:pt x="16135" y="12057"/>
                  <a:pt x="16090" y="12035"/>
                  <a:pt x="16035" y="12028"/>
                </a:cubicBezTo>
                <a:cubicBezTo>
                  <a:pt x="15888" y="12010"/>
                  <a:pt x="15913" y="11938"/>
                  <a:pt x="16072" y="11924"/>
                </a:cubicBezTo>
                <a:cubicBezTo>
                  <a:pt x="16190" y="11913"/>
                  <a:pt x="16214" y="11925"/>
                  <a:pt x="16244" y="12013"/>
                </a:cubicBezTo>
                <a:cubicBezTo>
                  <a:pt x="16290" y="12144"/>
                  <a:pt x="16446" y="12156"/>
                  <a:pt x="16476" y="12031"/>
                </a:cubicBezTo>
                <a:cubicBezTo>
                  <a:pt x="16497" y="11940"/>
                  <a:pt x="16574" y="11962"/>
                  <a:pt x="16574" y="12060"/>
                </a:cubicBezTo>
                <a:cubicBezTo>
                  <a:pt x="16574" y="12155"/>
                  <a:pt x="16695" y="12107"/>
                  <a:pt x="16718" y="12003"/>
                </a:cubicBezTo>
                <a:cubicBezTo>
                  <a:pt x="16746" y="11874"/>
                  <a:pt x="16809" y="11875"/>
                  <a:pt x="16822" y="12006"/>
                </a:cubicBezTo>
                <a:cubicBezTo>
                  <a:pt x="16829" y="12070"/>
                  <a:pt x="16857" y="12115"/>
                  <a:pt x="16887" y="12115"/>
                </a:cubicBezTo>
                <a:cubicBezTo>
                  <a:pt x="16917" y="12115"/>
                  <a:pt x="16958" y="12066"/>
                  <a:pt x="16979" y="12006"/>
                </a:cubicBezTo>
                <a:lnTo>
                  <a:pt x="17017" y="11896"/>
                </a:lnTo>
                <a:lnTo>
                  <a:pt x="17090" y="12006"/>
                </a:lnTo>
                <a:cubicBezTo>
                  <a:pt x="17183" y="12145"/>
                  <a:pt x="17343" y="12154"/>
                  <a:pt x="17425" y="12026"/>
                </a:cubicBezTo>
                <a:lnTo>
                  <a:pt x="17484" y="11936"/>
                </a:lnTo>
                <a:lnTo>
                  <a:pt x="17508" y="12026"/>
                </a:lnTo>
                <a:cubicBezTo>
                  <a:pt x="17539" y="12143"/>
                  <a:pt x="17596" y="12141"/>
                  <a:pt x="17596" y="12023"/>
                </a:cubicBezTo>
                <a:cubicBezTo>
                  <a:pt x="17596" y="11893"/>
                  <a:pt x="17682" y="11778"/>
                  <a:pt x="17755" y="11809"/>
                </a:cubicBezTo>
                <a:cubicBezTo>
                  <a:pt x="17795" y="11825"/>
                  <a:pt x="17815" y="11880"/>
                  <a:pt x="17815" y="11974"/>
                </a:cubicBezTo>
                <a:cubicBezTo>
                  <a:pt x="17815" y="12123"/>
                  <a:pt x="17896" y="12173"/>
                  <a:pt x="17939" y="12050"/>
                </a:cubicBezTo>
                <a:cubicBezTo>
                  <a:pt x="17960" y="11990"/>
                  <a:pt x="17968" y="11990"/>
                  <a:pt x="18033" y="12054"/>
                </a:cubicBezTo>
                <a:cubicBezTo>
                  <a:pt x="18143" y="12163"/>
                  <a:pt x="18197" y="12110"/>
                  <a:pt x="18105" y="11983"/>
                </a:cubicBezTo>
                <a:cubicBezTo>
                  <a:pt x="18029" y="11877"/>
                  <a:pt x="18028" y="11869"/>
                  <a:pt x="18090" y="11795"/>
                </a:cubicBezTo>
                <a:cubicBezTo>
                  <a:pt x="18147" y="11726"/>
                  <a:pt x="18147" y="11716"/>
                  <a:pt x="18096" y="11716"/>
                </a:cubicBezTo>
                <a:cubicBezTo>
                  <a:pt x="18064" y="11716"/>
                  <a:pt x="18028" y="11735"/>
                  <a:pt x="18016" y="11757"/>
                </a:cubicBezTo>
                <a:cubicBezTo>
                  <a:pt x="17976" y="11827"/>
                  <a:pt x="17925" y="11757"/>
                  <a:pt x="17925" y="11635"/>
                </a:cubicBezTo>
                <a:cubicBezTo>
                  <a:pt x="17925" y="11557"/>
                  <a:pt x="17906" y="11517"/>
                  <a:pt x="17870" y="11517"/>
                </a:cubicBezTo>
                <a:close/>
                <a:moveTo>
                  <a:pt x="20406" y="11517"/>
                </a:moveTo>
                <a:cubicBezTo>
                  <a:pt x="20389" y="11517"/>
                  <a:pt x="20370" y="11557"/>
                  <a:pt x="20364" y="11607"/>
                </a:cubicBezTo>
                <a:cubicBezTo>
                  <a:pt x="20356" y="11672"/>
                  <a:pt x="20331" y="11694"/>
                  <a:pt x="20276" y="11685"/>
                </a:cubicBezTo>
                <a:cubicBezTo>
                  <a:pt x="20234" y="11679"/>
                  <a:pt x="20178" y="11701"/>
                  <a:pt x="20153" y="11734"/>
                </a:cubicBezTo>
                <a:cubicBezTo>
                  <a:pt x="20115" y="11785"/>
                  <a:pt x="20096" y="11785"/>
                  <a:pt x="20029" y="11739"/>
                </a:cubicBezTo>
                <a:cubicBezTo>
                  <a:pt x="19976" y="11703"/>
                  <a:pt x="19878" y="11692"/>
                  <a:pt x="19724" y="11706"/>
                </a:cubicBezTo>
                <a:lnTo>
                  <a:pt x="19498" y="11725"/>
                </a:lnTo>
                <a:lnTo>
                  <a:pt x="19487" y="11870"/>
                </a:lnTo>
                <a:cubicBezTo>
                  <a:pt x="19472" y="12073"/>
                  <a:pt x="19371" y="12069"/>
                  <a:pt x="19355" y="11866"/>
                </a:cubicBezTo>
                <a:cubicBezTo>
                  <a:pt x="19344" y="11722"/>
                  <a:pt x="19273" y="11664"/>
                  <a:pt x="19221" y="11756"/>
                </a:cubicBezTo>
                <a:cubicBezTo>
                  <a:pt x="19207" y="11780"/>
                  <a:pt x="19163" y="11770"/>
                  <a:pt x="19108" y="11730"/>
                </a:cubicBezTo>
                <a:cubicBezTo>
                  <a:pt x="19033" y="11677"/>
                  <a:pt x="19000" y="11674"/>
                  <a:pt x="18921" y="11713"/>
                </a:cubicBezTo>
                <a:cubicBezTo>
                  <a:pt x="18835" y="11756"/>
                  <a:pt x="18815" y="11750"/>
                  <a:pt x="18738" y="11659"/>
                </a:cubicBezTo>
                <a:cubicBezTo>
                  <a:pt x="18678" y="11588"/>
                  <a:pt x="18614" y="11557"/>
                  <a:pt x="18525" y="11557"/>
                </a:cubicBezTo>
                <a:lnTo>
                  <a:pt x="18399" y="11557"/>
                </a:lnTo>
                <a:lnTo>
                  <a:pt x="18399" y="11836"/>
                </a:lnTo>
                <a:lnTo>
                  <a:pt x="18399" y="12115"/>
                </a:lnTo>
                <a:lnTo>
                  <a:pt x="18520" y="12115"/>
                </a:lnTo>
                <a:cubicBezTo>
                  <a:pt x="18586" y="12115"/>
                  <a:pt x="18672" y="12090"/>
                  <a:pt x="18710" y="12059"/>
                </a:cubicBezTo>
                <a:cubicBezTo>
                  <a:pt x="18770" y="12011"/>
                  <a:pt x="18791" y="12011"/>
                  <a:pt x="18853" y="12059"/>
                </a:cubicBezTo>
                <a:cubicBezTo>
                  <a:pt x="18967" y="12146"/>
                  <a:pt x="19079" y="12127"/>
                  <a:pt x="19160" y="12006"/>
                </a:cubicBezTo>
                <a:lnTo>
                  <a:pt x="19233" y="11896"/>
                </a:lnTo>
                <a:lnTo>
                  <a:pt x="19270" y="12002"/>
                </a:lnTo>
                <a:cubicBezTo>
                  <a:pt x="19305" y="12102"/>
                  <a:pt x="19321" y="12107"/>
                  <a:pt x="19547" y="12106"/>
                </a:cubicBezTo>
                <a:lnTo>
                  <a:pt x="19786" y="12105"/>
                </a:lnTo>
                <a:lnTo>
                  <a:pt x="19786" y="11975"/>
                </a:lnTo>
                <a:cubicBezTo>
                  <a:pt x="19786" y="11848"/>
                  <a:pt x="19861" y="11732"/>
                  <a:pt x="19908" y="11783"/>
                </a:cubicBezTo>
                <a:cubicBezTo>
                  <a:pt x="19922" y="11798"/>
                  <a:pt x="19932" y="11878"/>
                  <a:pt x="19932" y="11962"/>
                </a:cubicBezTo>
                <a:cubicBezTo>
                  <a:pt x="19932" y="12122"/>
                  <a:pt x="20012" y="12178"/>
                  <a:pt x="20057" y="12050"/>
                </a:cubicBezTo>
                <a:cubicBezTo>
                  <a:pt x="20077" y="11990"/>
                  <a:pt x="20085" y="11990"/>
                  <a:pt x="20143" y="12047"/>
                </a:cubicBezTo>
                <a:cubicBezTo>
                  <a:pt x="20215" y="12118"/>
                  <a:pt x="20433" y="12126"/>
                  <a:pt x="20452" y="12059"/>
                </a:cubicBezTo>
                <a:cubicBezTo>
                  <a:pt x="20476" y="11977"/>
                  <a:pt x="20437" y="11517"/>
                  <a:pt x="20406" y="11517"/>
                </a:cubicBezTo>
                <a:close/>
                <a:moveTo>
                  <a:pt x="15365" y="11557"/>
                </a:moveTo>
                <a:cubicBezTo>
                  <a:pt x="15304" y="11557"/>
                  <a:pt x="15296" y="11588"/>
                  <a:pt x="15296" y="11836"/>
                </a:cubicBezTo>
                <a:cubicBezTo>
                  <a:pt x="15296" y="12057"/>
                  <a:pt x="15307" y="12115"/>
                  <a:pt x="15351" y="12115"/>
                </a:cubicBezTo>
                <a:cubicBezTo>
                  <a:pt x="15387" y="12115"/>
                  <a:pt x="15406" y="12075"/>
                  <a:pt x="15406" y="11998"/>
                </a:cubicBezTo>
                <a:cubicBezTo>
                  <a:pt x="15406" y="11826"/>
                  <a:pt x="15461" y="11818"/>
                  <a:pt x="15546" y="11976"/>
                </a:cubicBezTo>
                <a:cubicBezTo>
                  <a:pt x="15672" y="12208"/>
                  <a:pt x="15734" y="12161"/>
                  <a:pt x="15734" y="11836"/>
                </a:cubicBezTo>
                <a:cubicBezTo>
                  <a:pt x="15734" y="11676"/>
                  <a:pt x="15719" y="11557"/>
                  <a:pt x="15698" y="11557"/>
                </a:cubicBezTo>
                <a:cubicBezTo>
                  <a:pt x="15678" y="11557"/>
                  <a:pt x="15661" y="11610"/>
                  <a:pt x="15661" y="11674"/>
                </a:cubicBezTo>
                <a:cubicBezTo>
                  <a:pt x="15661" y="11848"/>
                  <a:pt x="15598" y="11859"/>
                  <a:pt x="15511" y="11699"/>
                </a:cubicBezTo>
                <a:cubicBezTo>
                  <a:pt x="15466" y="11616"/>
                  <a:pt x="15406" y="11557"/>
                  <a:pt x="15365" y="11557"/>
                </a:cubicBezTo>
                <a:close/>
                <a:moveTo>
                  <a:pt x="20720" y="11682"/>
                </a:moveTo>
                <a:cubicBezTo>
                  <a:pt x="20679" y="11673"/>
                  <a:pt x="20636" y="11684"/>
                  <a:pt x="20594" y="11712"/>
                </a:cubicBezTo>
                <a:cubicBezTo>
                  <a:pt x="20560" y="11736"/>
                  <a:pt x="20557" y="11755"/>
                  <a:pt x="20585" y="11773"/>
                </a:cubicBezTo>
                <a:cubicBezTo>
                  <a:pt x="20613" y="11792"/>
                  <a:pt x="20608" y="11829"/>
                  <a:pt x="20570" y="11893"/>
                </a:cubicBezTo>
                <a:cubicBezTo>
                  <a:pt x="20471" y="12057"/>
                  <a:pt x="20530" y="12109"/>
                  <a:pt x="20809" y="12107"/>
                </a:cubicBezTo>
                <a:lnTo>
                  <a:pt x="21060" y="12105"/>
                </a:lnTo>
                <a:lnTo>
                  <a:pt x="21071" y="11961"/>
                </a:lnTo>
                <a:cubicBezTo>
                  <a:pt x="21086" y="11757"/>
                  <a:pt x="21203" y="11761"/>
                  <a:pt x="21293" y="11968"/>
                </a:cubicBezTo>
                <a:cubicBezTo>
                  <a:pt x="21361" y="12125"/>
                  <a:pt x="21352" y="12195"/>
                  <a:pt x="21263" y="12195"/>
                </a:cubicBezTo>
                <a:cubicBezTo>
                  <a:pt x="21234" y="12195"/>
                  <a:pt x="21209" y="12214"/>
                  <a:pt x="21209" y="12238"/>
                </a:cubicBezTo>
                <a:cubicBezTo>
                  <a:pt x="21209" y="12261"/>
                  <a:pt x="21253" y="12274"/>
                  <a:pt x="21305" y="12267"/>
                </a:cubicBezTo>
                <a:cubicBezTo>
                  <a:pt x="21381" y="12257"/>
                  <a:pt x="21415" y="12217"/>
                  <a:pt x="21466" y="12075"/>
                </a:cubicBezTo>
                <a:cubicBezTo>
                  <a:pt x="21578" y="11759"/>
                  <a:pt x="21585" y="11716"/>
                  <a:pt x="21527" y="11716"/>
                </a:cubicBezTo>
                <a:cubicBezTo>
                  <a:pt x="21498" y="11716"/>
                  <a:pt x="21464" y="11757"/>
                  <a:pt x="21451" y="11806"/>
                </a:cubicBezTo>
                <a:lnTo>
                  <a:pt x="21428" y="11896"/>
                </a:lnTo>
                <a:lnTo>
                  <a:pt x="21352" y="11797"/>
                </a:lnTo>
                <a:cubicBezTo>
                  <a:pt x="21293" y="11720"/>
                  <a:pt x="21246" y="11702"/>
                  <a:pt x="21127" y="11707"/>
                </a:cubicBezTo>
                <a:cubicBezTo>
                  <a:pt x="21031" y="11711"/>
                  <a:pt x="20965" y="11736"/>
                  <a:pt x="20944" y="11778"/>
                </a:cubicBezTo>
                <a:cubicBezTo>
                  <a:pt x="20914" y="11836"/>
                  <a:pt x="20903" y="11835"/>
                  <a:pt x="20839" y="11760"/>
                </a:cubicBezTo>
                <a:cubicBezTo>
                  <a:pt x="20802" y="11716"/>
                  <a:pt x="20762" y="11690"/>
                  <a:pt x="20720" y="11682"/>
                </a:cubicBezTo>
                <a:close/>
                <a:moveTo>
                  <a:pt x="36" y="11836"/>
                </a:moveTo>
                <a:cubicBezTo>
                  <a:pt x="16" y="11836"/>
                  <a:pt x="0" y="11956"/>
                  <a:pt x="0" y="12115"/>
                </a:cubicBezTo>
                <a:cubicBezTo>
                  <a:pt x="0" y="12275"/>
                  <a:pt x="16" y="12394"/>
                  <a:pt x="36" y="12394"/>
                </a:cubicBezTo>
                <a:cubicBezTo>
                  <a:pt x="57" y="12394"/>
                  <a:pt x="72" y="12275"/>
                  <a:pt x="72" y="12115"/>
                </a:cubicBezTo>
                <a:cubicBezTo>
                  <a:pt x="72" y="11956"/>
                  <a:pt x="57" y="11836"/>
                  <a:pt x="36" y="11836"/>
                </a:cubicBezTo>
                <a:close/>
                <a:moveTo>
                  <a:pt x="11718" y="12235"/>
                </a:moveTo>
                <a:cubicBezTo>
                  <a:pt x="11698" y="12235"/>
                  <a:pt x="11682" y="12262"/>
                  <a:pt x="11682" y="12295"/>
                </a:cubicBezTo>
                <a:cubicBezTo>
                  <a:pt x="11682" y="12328"/>
                  <a:pt x="11698" y="12355"/>
                  <a:pt x="11718" y="12355"/>
                </a:cubicBezTo>
                <a:cubicBezTo>
                  <a:pt x="11739" y="12355"/>
                  <a:pt x="11754" y="12328"/>
                  <a:pt x="11754" y="12295"/>
                </a:cubicBezTo>
                <a:cubicBezTo>
                  <a:pt x="11754" y="12262"/>
                  <a:pt x="11738" y="12235"/>
                  <a:pt x="11718" y="12235"/>
                </a:cubicBezTo>
                <a:close/>
                <a:moveTo>
                  <a:pt x="11718" y="12554"/>
                </a:moveTo>
                <a:cubicBezTo>
                  <a:pt x="11697" y="12554"/>
                  <a:pt x="11682" y="12679"/>
                  <a:pt x="11682" y="12852"/>
                </a:cubicBezTo>
                <a:cubicBezTo>
                  <a:pt x="11682" y="13025"/>
                  <a:pt x="11697" y="13151"/>
                  <a:pt x="11718" y="13151"/>
                </a:cubicBezTo>
                <a:cubicBezTo>
                  <a:pt x="11740" y="13151"/>
                  <a:pt x="11754" y="13025"/>
                  <a:pt x="11754" y="12852"/>
                </a:cubicBezTo>
                <a:cubicBezTo>
                  <a:pt x="11754" y="12679"/>
                  <a:pt x="11740" y="12554"/>
                  <a:pt x="11718" y="12554"/>
                </a:cubicBezTo>
                <a:close/>
                <a:moveTo>
                  <a:pt x="36" y="12593"/>
                </a:moveTo>
                <a:cubicBezTo>
                  <a:pt x="16" y="12593"/>
                  <a:pt x="0" y="12620"/>
                  <a:pt x="0" y="12653"/>
                </a:cubicBezTo>
                <a:cubicBezTo>
                  <a:pt x="0" y="12686"/>
                  <a:pt x="16" y="12713"/>
                  <a:pt x="36" y="12713"/>
                </a:cubicBezTo>
                <a:cubicBezTo>
                  <a:pt x="56" y="12713"/>
                  <a:pt x="72" y="12686"/>
                  <a:pt x="72" y="12653"/>
                </a:cubicBezTo>
                <a:cubicBezTo>
                  <a:pt x="72" y="12620"/>
                  <a:pt x="56" y="12593"/>
                  <a:pt x="36" y="12593"/>
                </a:cubicBezTo>
                <a:close/>
                <a:moveTo>
                  <a:pt x="13027" y="12793"/>
                </a:moveTo>
                <a:cubicBezTo>
                  <a:pt x="12703" y="12793"/>
                  <a:pt x="12670" y="12829"/>
                  <a:pt x="12668" y="13201"/>
                </a:cubicBezTo>
                <a:cubicBezTo>
                  <a:pt x="12667" y="13562"/>
                  <a:pt x="12734" y="13546"/>
                  <a:pt x="12748" y="13181"/>
                </a:cubicBezTo>
                <a:lnTo>
                  <a:pt x="12759" y="12892"/>
                </a:lnTo>
                <a:lnTo>
                  <a:pt x="13024" y="12881"/>
                </a:lnTo>
                <a:cubicBezTo>
                  <a:pt x="13366" y="12866"/>
                  <a:pt x="13369" y="12793"/>
                  <a:pt x="13027" y="12793"/>
                </a:cubicBezTo>
                <a:close/>
                <a:moveTo>
                  <a:pt x="13507" y="12793"/>
                </a:moveTo>
                <a:cubicBezTo>
                  <a:pt x="13467" y="12793"/>
                  <a:pt x="13434" y="12810"/>
                  <a:pt x="13434" y="12832"/>
                </a:cubicBezTo>
                <a:cubicBezTo>
                  <a:pt x="13434" y="12854"/>
                  <a:pt x="13467" y="12873"/>
                  <a:pt x="13507" y="12873"/>
                </a:cubicBezTo>
                <a:cubicBezTo>
                  <a:pt x="13547" y="12872"/>
                  <a:pt x="13580" y="12854"/>
                  <a:pt x="13580" y="12832"/>
                </a:cubicBezTo>
                <a:cubicBezTo>
                  <a:pt x="13580" y="12810"/>
                  <a:pt x="13547" y="12793"/>
                  <a:pt x="13507" y="12793"/>
                </a:cubicBezTo>
                <a:close/>
                <a:moveTo>
                  <a:pt x="14000" y="12793"/>
                </a:moveTo>
                <a:cubicBezTo>
                  <a:pt x="13842" y="12793"/>
                  <a:pt x="13726" y="12809"/>
                  <a:pt x="13726" y="12832"/>
                </a:cubicBezTo>
                <a:cubicBezTo>
                  <a:pt x="13726" y="12855"/>
                  <a:pt x="13842" y="12873"/>
                  <a:pt x="14000" y="12873"/>
                </a:cubicBezTo>
                <a:cubicBezTo>
                  <a:pt x="14158" y="12872"/>
                  <a:pt x="14273" y="12855"/>
                  <a:pt x="14273" y="12832"/>
                </a:cubicBezTo>
                <a:cubicBezTo>
                  <a:pt x="14273" y="12809"/>
                  <a:pt x="14158" y="12793"/>
                  <a:pt x="14000" y="12793"/>
                </a:cubicBezTo>
                <a:close/>
                <a:moveTo>
                  <a:pt x="14511" y="12793"/>
                </a:moveTo>
                <a:cubicBezTo>
                  <a:pt x="14481" y="12793"/>
                  <a:pt x="14456" y="12810"/>
                  <a:pt x="14456" y="12832"/>
                </a:cubicBezTo>
                <a:cubicBezTo>
                  <a:pt x="14456" y="12854"/>
                  <a:pt x="14481" y="12873"/>
                  <a:pt x="14511" y="12873"/>
                </a:cubicBezTo>
                <a:cubicBezTo>
                  <a:pt x="14541" y="12872"/>
                  <a:pt x="14565" y="12854"/>
                  <a:pt x="14565" y="12832"/>
                </a:cubicBezTo>
                <a:cubicBezTo>
                  <a:pt x="14565" y="12810"/>
                  <a:pt x="14541" y="12793"/>
                  <a:pt x="14511" y="12793"/>
                </a:cubicBezTo>
                <a:close/>
                <a:moveTo>
                  <a:pt x="36" y="12912"/>
                </a:moveTo>
                <a:cubicBezTo>
                  <a:pt x="15" y="12912"/>
                  <a:pt x="0" y="13038"/>
                  <a:pt x="0" y="13211"/>
                </a:cubicBezTo>
                <a:cubicBezTo>
                  <a:pt x="0" y="13384"/>
                  <a:pt x="15" y="13510"/>
                  <a:pt x="36" y="13510"/>
                </a:cubicBezTo>
                <a:cubicBezTo>
                  <a:pt x="58" y="13510"/>
                  <a:pt x="72" y="13384"/>
                  <a:pt x="72" y="13211"/>
                </a:cubicBezTo>
                <a:cubicBezTo>
                  <a:pt x="72" y="13038"/>
                  <a:pt x="58" y="12912"/>
                  <a:pt x="36" y="12912"/>
                </a:cubicBezTo>
                <a:close/>
                <a:moveTo>
                  <a:pt x="14675" y="12972"/>
                </a:moveTo>
                <a:cubicBezTo>
                  <a:pt x="14652" y="12956"/>
                  <a:pt x="14639" y="13059"/>
                  <a:pt x="14639" y="13251"/>
                </a:cubicBezTo>
                <a:cubicBezTo>
                  <a:pt x="14639" y="13443"/>
                  <a:pt x="14652" y="13545"/>
                  <a:pt x="14675" y="13530"/>
                </a:cubicBezTo>
                <a:cubicBezTo>
                  <a:pt x="14695" y="13516"/>
                  <a:pt x="14712" y="13391"/>
                  <a:pt x="14712" y="13251"/>
                </a:cubicBezTo>
                <a:cubicBezTo>
                  <a:pt x="14712" y="13111"/>
                  <a:pt x="14695" y="12985"/>
                  <a:pt x="14675" y="12972"/>
                </a:cubicBezTo>
                <a:close/>
                <a:moveTo>
                  <a:pt x="20003" y="12989"/>
                </a:moveTo>
                <a:cubicBezTo>
                  <a:pt x="19989" y="12981"/>
                  <a:pt x="19974" y="13007"/>
                  <a:pt x="19958" y="13072"/>
                </a:cubicBezTo>
                <a:cubicBezTo>
                  <a:pt x="19947" y="13116"/>
                  <a:pt x="19908" y="13151"/>
                  <a:pt x="19870" y="13151"/>
                </a:cubicBezTo>
                <a:cubicBezTo>
                  <a:pt x="19832" y="13151"/>
                  <a:pt x="19781" y="13172"/>
                  <a:pt x="19757" y="13199"/>
                </a:cubicBezTo>
                <a:cubicBezTo>
                  <a:pt x="19702" y="13259"/>
                  <a:pt x="19700" y="13480"/>
                  <a:pt x="19753" y="13538"/>
                </a:cubicBezTo>
                <a:cubicBezTo>
                  <a:pt x="19775" y="13562"/>
                  <a:pt x="19850" y="13579"/>
                  <a:pt x="19918" y="13577"/>
                </a:cubicBezTo>
                <a:lnTo>
                  <a:pt x="20042" y="13574"/>
                </a:lnTo>
                <a:lnTo>
                  <a:pt x="20042" y="13283"/>
                </a:lnTo>
                <a:cubicBezTo>
                  <a:pt x="20042" y="13110"/>
                  <a:pt x="20025" y="13003"/>
                  <a:pt x="20003" y="12989"/>
                </a:cubicBezTo>
                <a:close/>
                <a:moveTo>
                  <a:pt x="16576" y="12992"/>
                </a:moveTo>
                <a:cubicBezTo>
                  <a:pt x="16557" y="12992"/>
                  <a:pt x="16537" y="13032"/>
                  <a:pt x="16530" y="13081"/>
                </a:cubicBezTo>
                <a:cubicBezTo>
                  <a:pt x="16520" y="13160"/>
                  <a:pt x="16500" y="13169"/>
                  <a:pt x="16362" y="13158"/>
                </a:cubicBezTo>
                <a:cubicBezTo>
                  <a:pt x="16264" y="13150"/>
                  <a:pt x="16172" y="13168"/>
                  <a:pt x="16118" y="13206"/>
                </a:cubicBezTo>
                <a:cubicBezTo>
                  <a:pt x="16043" y="13260"/>
                  <a:pt x="16027" y="13261"/>
                  <a:pt x="15988" y="13210"/>
                </a:cubicBezTo>
                <a:cubicBezTo>
                  <a:pt x="15930" y="13133"/>
                  <a:pt x="15790" y="13135"/>
                  <a:pt x="15718" y="13214"/>
                </a:cubicBezTo>
                <a:cubicBezTo>
                  <a:pt x="15656" y="13282"/>
                  <a:pt x="15650" y="13323"/>
                  <a:pt x="15683" y="13459"/>
                </a:cubicBezTo>
                <a:cubicBezTo>
                  <a:pt x="15726" y="13631"/>
                  <a:pt x="15967" y="13622"/>
                  <a:pt x="16028" y="13445"/>
                </a:cubicBezTo>
                <a:cubicBezTo>
                  <a:pt x="16047" y="13390"/>
                  <a:pt x="16079" y="13357"/>
                  <a:pt x="16099" y="13371"/>
                </a:cubicBezTo>
                <a:cubicBezTo>
                  <a:pt x="16148" y="13404"/>
                  <a:pt x="16146" y="13523"/>
                  <a:pt x="16094" y="13579"/>
                </a:cubicBezTo>
                <a:cubicBezTo>
                  <a:pt x="16072" y="13604"/>
                  <a:pt x="16063" y="13652"/>
                  <a:pt x="16075" y="13687"/>
                </a:cubicBezTo>
                <a:cubicBezTo>
                  <a:pt x="16108" y="13781"/>
                  <a:pt x="16363" y="13769"/>
                  <a:pt x="16446" y="13669"/>
                </a:cubicBezTo>
                <a:cubicBezTo>
                  <a:pt x="16482" y="13625"/>
                  <a:pt x="16534" y="13590"/>
                  <a:pt x="16561" y="13590"/>
                </a:cubicBezTo>
                <a:cubicBezTo>
                  <a:pt x="16598" y="13590"/>
                  <a:pt x="16610" y="13514"/>
                  <a:pt x="16610" y="13290"/>
                </a:cubicBezTo>
                <a:cubicBezTo>
                  <a:pt x="16610" y="13126"/>
                  <a:pt x="16594" y="12992"/>
                  <a:pt x="16576" y="12992"/>
                </a:cubicBezTo>
                <a:close/>
                <a:moveTo>
                  <a:pt x="17559" y="12992"/>
                </a:moveTo>
                <a:cubicBezTo>
                  <a:pt x="17538" y="12992"/>
                  <a:pt x="17523" y="13118"/>
                  <a:pt x="17523" y="13290"/>
                </a:cubicBezTo>
                <a:cubicBezTo>
                  <a:pt x="17523" y="13463"/>
                  <a:pt x="17538" y="13590"/>
                  <a:pt x="17559" y="13590"/>
                </a:cubicBezTo>
                <a:cubicBezTo>
                  <a:pt x="17580" y="13590"/>
                  <a:pt x="17596" y="13463"/>
                  <a:pt x="17596" y="13290"/>
                </a:cubicBezTo>
                <a:cubicBezTo>
                  <a:pt x="17596" y="13118"/>
                  <a:pt x="17580" y="12992"/>
                  <a:pt x="17559" y="12992"/>
                </a:cubicBezTo>
                <a:close/>
                <a:moveTo>
                  <a:pt x="15349" y="13031"/>
                </a:moveTo>
                <a:cubicBezTo>
                  <a:pt x="15308" y="13031"/>
                  <a:pt x="15296" y="13094"/>
                  <a:pt x="15296" y="13311"/>
                </a:cubicBezTo>
                <a:lnTo>
                  <a:pt x="15296" y="13590"/>
                </a:lnTo>
                <a:lnTo>
                  <a:pt x="15461" y="13590"/>
                </a:lnTo>
                <a:cubicBezTo>
                  <a:pt x="15639" y="13590"/>
                  <a:pt x="15687" y="13523"/>
                  <a:pt x="15524" y="13503"/>
                </a:cubicBezTo>
                <a:cubicBezTo>
                  <a:pt x="15429" y="13491"/>
                  <a:pt x="15423" y="13477"/>
                  <a:pt x="15413" y="13260"/>
                </a:cubicBezTo>
                <a:cubicBezTo>
                  <a:pt x="15405" y="13092"/>
                  <a:pt x="15388" y="13031"/>
                  <a:pt x="15349" y="13031"/>
                </a:cubicBezTo>
                <a:close/>
                <a:moveTo>
                  <a:pt x="17925" y="13031"/>
                </a:moveTo>
                <a:lnTo>
                  <a:pt x="17925" y="13316"/>
                </a:lnTo>
                <a:lnTo>
                  <a:pt x="17925" y="13600"/>
                </a:lnTo>
                <a:lnTo>
                  <a:pt x="18075" y="13578"/>
                </a:lnTo>
                <a:cubicBezTo>
                  <a:pt x="18236" y="13555"/>
                  <a:pt x="18303" y="13488"/>
                  <a:pt x="18266" y="13390"/>
                </a:cubicBezTo>
                <a:cubicBezTo>
                  <a:pt x="18253" y="13358"/>
                  <a:pt x="18246" y="13278"/>
                  <a:pt x="18249" y="13214"/>
                </a:cubicBezTo>
                <a:cubicBezTo>
                  <a:pt x="18256" y="13077"/>
                  <a:pt x="18206" y="13033"/>
                  <a:pt x="18043" y="13032"/>
                </a:cubicBezTo>
                <a:lnTo>
                  <a:pt x="17925" y="13031"/>
                </a:lnTo>
                <a:close/>
                <a:moveTo>
                  <a:pt x="21230" y="13145"/>
                </a:moveTo>
                <a:cubicBezTo>
                  <a:pt x="21200" y="13139"/>
                  <a:pt x="21138" y="13181"/>
                  <a:pt x="21126" y="13231"/>
                </a:cubicBezTo>
                <a:cubicBezTo>
                  <a:pt x="21102" y="13333"/>
                  <a:pt x="21026" y="13334"/>
                  <a:pt x="21001" y="13231"/>
                </a:cubicBezTo>
                <a:cubicBezTo>
                  <a:pt x="20985" y="13164"/>
                  <a:pt x="20953" y="13152"/>
                  <a:pt x="20785" y="13157"/>
                </a:cubicBezTo>
                <a:lnTo>
                  <a:pt x="20589" y="13161"/>
                </a:lnTo>
                <a:lnTo>
                  <a:pt x="20589" y="13375"/>
                </a:lnTo>
                <a:cubicBezTo>
                  <a:pt x="20589" y="13539"/>
                  <a:pt x="20602" y="13590"/>
                  <a:pt x="20644" y="13590"/>
                </a:cubicBezTo>
                <a:cubicBezTo>
                  <a:pt x="20682" y="13590"/>
                  <a:pt x="20699" y="13548"/>
                  <a:pt x="20699" y="13455"/>
                </a:cubicBezTo>
                <a:cubicBezTo>
                  <a:pt x="20699" y="13312"/>
                  <a:pt x="20775" y="13209"/>
                  <a:pt x="20856" y="13243"/>
                </a:cubicBezTo>
                <a:cubicBezTo>
                  <a:pt x="20882" y="13254"/>
                  <a:pt x="20930" y="13337"/>
                  <a:pt x="20963" y="13428"/>
                </a:cubicBezTo>
                <a:cubicBezTo>
                  <a:pt x="21019" y="13585"/>
                  <a:pt x="21019" y="13594"/>
                  <a:pt x="20952" y="13640"/>
                </a:cubicBezTo>
                <a:cubicBezTo>
                  <a:pt x="20913" y="13666"/>
                  <a:pt x="20881" y="13702"/>
                  <a:pt x="20881" y="13719"/>
                </a:cubicBezTo>
                <a:cubicBezTo>
                  <a:pt x="20881" y="13768"/>
                  <a:pt x="21015" y="13753"/>
                  <a:pt x="21054" y="13699"/>
                </a:cubicBezTo>
                <a:cubicBezTo>
                  <a:pt x="21087" y="13654"/>
                  <a:pt x="21246" y="13215"/>
                  <a:pt x="21246" y="13170"/>
                </a:cubicBezTo>
                <a:cubicBezTo>
                  <a:pt x="21246" y="13155"/>
                  <a:pt x="21240" y="13148"/>
                  <a:pt x="21230" y="13145"/>
                </a:cubicBezTo>
                <a:close/>
                <a:moveTo>
                  <a:pt x="18841" y="13149"/>
                </a:moveTo>
                <a:cubicBezTo>
                  <a:pt x="18821" y="13153"/>
                  <a:pt x="18802" y="13182"/>
                  <a:pt x="18788" y="13240"/>
                </a:cubicBezTo>
                <a:lnTo>
                  <a:pt x="18767" y="13329"/>
                </a:lnTo>
                <a:lnTo>
                  <a:pt x="18690" y="13240"/>
                </a:lnTo>
                <a:cubicBezTo>
                  <a:pt x="18649" y="13191"/>
                  <a:pt x="18576" y="13151"/>
                  <a:pt x="18529" y="13151"/>
                </a:cubicBezTo>
                <a:cubicBezTo>
                  <a:pt x="18362" y="13151"/>
                  <a:pt x="18273" y="13426"/>
                  <a:pt x="18407" y="13528"/>
                </a:cubicBezTo>
                <a:cubicBezTo>
                  <a:pt x="18516" y="13612"/>
                  <a:pt x="18601" y="13605"/>
                  <a:pt x="18684" y="13509"/>
                </a:cubicBezTo>
                <a:cubicBezTo>
                  <a:pt x="18751" y="13430"/>
                  <a:pt x="18752" y="13430"/>
                  <a:pt x="18816" y="13507"/>
                </a:cubicBezTo>
                <a:cubicBezTo>
                  <a:pt x="18862" y="13562"/>
                  <a:pt x="18924" y="13584"/>
                  <a:pt x="19024" y="13579"/>
                </a:cubicBezTo>
                <a:lnTo>
                  <a:pt x="19166" y="13573"/>
                </a:lnTo>
                <a:lnTo>
                  <a:pt x="19166" y="13362"/>
                </a:lnTo>
                <a:cubicBezTo>
                  <a:pt x="19166" y="13205"/>
                  <a:pt x="19152" y="13151"/>
                  <a:pt x="19113" y="13151"/>
                </a:cubicBezTo>
                <a:cubicBezTo>
                  <a:pt x="19077" y="13151"/>
                  <a:pt x="19057" y="13205"/>
                  <a:pt x="19049" y="13320"/>
                </a:cubicBezTo>
                <a:cubicBezTo>
                  <a:pt x="19041" y="13439"/>
                  <a:pt x="19022" y="13490"/>
                  <a:pt x="18983" y="13490"/>
                </a:cubicBezTo>
                <a:cubicBezTo>
                  <a:pt x="18945" y="13490"/>
                  <a:pt x="18925" y="13439"/>
                  <a:pt x="18917" y="13320"/>
                </a:cubicBezTo>
                <a:cubicBezTo>
                  <a:pt x="18910" y="13205"/>
                  <a:pt x="18875" y="13143"/>
                  <a:pt x="18841" y="13149"/>
                </a:cubicBezTo>
                <a:close/>
                <a:moveTo>
                  <a:pt x="17244" y="13151"/>
                </a:moveTo>
                <a:cubicBezTo>
                  <a:pt x="17134" y="13151"/>
                  <a:pt x="17103" y="13216"/>
                  <a:pt x="17198" y="13244"/>
                </a:cubicBezTo>
                <a:cubicBezTo>
                  <a:pt x="17289" y="13270"/>
                  <a:pt x="17257" y="13350"/>
                  <a:pt x="17156" y="13350"/>
                </a:cubicBezTo>
                <a:cubicBezTo>
                  <a:pt x="17117" y="13350"/>
                  <a:pt x="17084" y="13369"/>
                  <a:pt x="17084" y="13391"/>
                </a:cubicBezTo>
                <a:cubicBezTo>
                  <a:pt x="17084" y="13414"/>
                  <a:pt x="17041" y="13450"/>
                  <a:pt x="16987" y="13473"/>
                </a:cubicBezTo>
                <a:cubicBezTo>
                  <a:pt x="16911" y="13504"/>
                  <a:pt x="16877" y="13500"/>
                  <a:pt x="16833" y="13451"/>
                </a:cubicBezTo>
                <a:cubicBezTo>
                  <a:pt x="16765" y="13378"/>
                  <a:pt x="16817" y="13251"/>
                  <a:pt x="16915" y="13250"/>
                </a:cubicBezTo>
                <a:cubicBezTo>
                  <a:pt x="16948" y="13250"/>
                  <a:pt x="16979" y="13233"/>
                  <a:pt x="16984" y="13211"/>
                </a:cubicBezTo>
                <a:cubicBezTo>
                  <a:pt x="16998" y="13152"/>
                  <a:pt x="16833" y="13138"/>
                  <a:pt x="16773" y="13193"/>
                </a:cubicBezTo>
                <a:cubicBezTo>
                  <a:pt x="16711" y="13249"/>
                  <a:pt x="16701" y="13474"/>
                  <a:pt x="16758" y="13536"/>
                </a:cubicBezTo>
                <a:cubicBezTo>
                  <a:pt x="16780" y="13560"/>
                  <a:pt x="16931" y="13578"/>
                  <a:pt x="17105" y="13575"/>
                </a:cubicBezTo>
                <a:lnTo>
                  <a:pt x="17413" y="13572"/>
                </a:lnTo>
                <a:lnTo>
                  <a:pt x="17413" y="13409"/>
                </a:lnTo>
                <a:cubicBezTo>
                  <a:pt x="17413" y="13226"/>
                  <a:pt x="17364" y="13151"/>
                  <a:pt x="17244" y="13151"/>
                </a:cubicBezTo>
                <a:close/>
                <a:moveTo>
                  <a:pt x="20305" y="13159"/>
                </a:moveTo>
                <a:cubicBezTo>
                  <a:pt x="20277" y="13159"/>
                  <a:pt x="20251" y="13163"/>
                  <a:pt x="20233" y="13171"/>
                </a:cubicBezTo>
                <a:cubicBezTo>
                  <a:pt x="20177" y="13196"/>
                  <a:pt x="20179" y="13203"/>
                  <a:pt x="20254" y="13234"/>
                </a:cubicBezTo>
                <a:cubicBezTo>
                  <a:pt x="20349" y="13275"/>
                  <a:pt x="20329" y="13350"/>
                  <a:pt x="20222" y="13350"/>
                </a:cubicBezTo>
                <a:cubicBezTo>
                  <a:pt x="20172" y="13350"/>
                  <a:pt x="20151" y="13378"/>
                  <a:pt x="20151" y="13444"/>
                </a:cubicBezTo>
                <a:cubicBezTo>
                  <a:pt x="20151" y="13495"/>
                  <a:pt x="20161" y="13547"/>
                  <a:pt x="20173" y="13561"/>
                </a:cubicBezTo>
                <a:cubicBezTo>
                  <a:pt x="20185" y="13574"/>
                  <a:pt x="20259" y="13583"/>
                  <a:pt x="20338" y="13579"/>
                </a:cubicBezTo>
                <a:lnTo>
                  <a:pt x="20480" y="13573"/>
                </a:lnTo>
                <a:lnTo>
                  <a:pt x="20480" y="13383"/>
                </a:lnTo>
                <a:cubicBezTo>
                  <a:pt x="20480" y="13213"/>
                  <a:pt x="20470" y="13190"/>
                  <a:pt x="20389" y="13168"/>
                </a:cubicBezTo>
                <a:cubicBezTo>
                  <a:pt x="20364" y="13161"/>
                  <a:pt x="20333" y="13158"/>
                  <a:pt x="20305" y="13159"/>
                </a:cubicBezTo>
                <a:close/>
                <a:moveTo>
                  <a:pt x="19275" y="13164"/>
                </a:moveTo>
                <a:lnTo>
                  <a:pt x="19275" y="13376"/>
                </a:lnTo>
                <a:cubicBezTo>
                  <a:pt x="19275" y="13493"/>
                  <a:pt x="19291" y="13590"/>
                  <a:pt x="19311" y="13590"/>
                </a:cubicBezTo>
                <a:cubicBezTo>
                  <a:pt x="19331" y="13590"/>
                  <a:pt x="19348" y="13539"/>
                  <a:pt x="19348" y="13477"/>
                </a:cubicBezTo>
                <a:cubicBezTo>
                  <a:pt x="19348" y="13342"/>
                  <a:pt x="19430" y="13208"/>
                  <a:pt x="19489" y="13247"/>
                </a:cubicBezTo>
                <a:cubicBezTo>
                  <a:pt x="19512" y="13263"/>
                  <a:pt x="19531" y="13346"/>
                  <a:pt x="19531" y="13432"/>
                </a:cubicBezTo>
                <a:cubicBezTo>
                  <a:pt x="19531" y="13519"/>
                  <a:pt x="19548" y="13590"/>
                  <a:pt x="19569" y="13590"/>
                </a:cubicBezTo>
                <a:cubicBezTo>
                  <a:pt x="19593" y="13590"/>
                  <a:pt x="19603" y="13508"/>
                  <a:pt x="19597" y="13380"/>
                </a:cubicBezTo>
                <a:lnTo>
                  <a:pt x="19586" y="13172"/>
                </a:lnTo>
                <a:lnTo>
                  <a:pt x="19430" y="13168"/>
                </a:lnTo>
                <a:lnTo>
                  <a:pt x="19275" y="13164"/>
                </a:lnTo>
                <a:close/>
                <a:moveTo>
                  <a:pt x="11718" y="13350"/>
                </a:moveTo>
                <a:cubicBezTo>
                  <a:pt x="11698" y="13350"/>
                  <a:pt x="11682" y="13377"/>
                  <a:pt x="11682" y="13410"/>
                </a:cubicBezTo>
                <a:cubicBezTo>
                  <a:pt x="11682" y="13443"/>
                  <a:pt x="11698" y="13470"/>
                  <a:pt x="11718" y="13470"/>
                </a:cubicBezTo>
                <a:cubicBezTo>
                  <a:pt x="11739" y="13470"/>
                  <a:pt x="11754" y="13443"/>
                  <a:pt x="11754" y="13410"/>
                </a:cubicBezTo>
                <a:cubicBezTo>
                  <a:pt x="11754" y="13377"/>
                  <a:pt x="11738" y="13350"/>
                  <a:pt x="11718" y="13350"/>
                </a:cubicBezTo>
                <a:close/>
                <a:moveTo>
                  <a:pt x="11718" y="13669"/>
                </a:moveTo>
                <a:cubicBezTo>
                  <a:pt x="11698" y="13669"/>
                  <a:pt x="11682" y="13789"/>
                  <a:pt x="11682" y="13948"/>
                </a:cubicBezTo>
                <a:cubicBezTo>
                  <a:pt x="11682" y="14108"/>
                  <a:pt x="11698" y="14227"/>
                  <a:pt x="11718" y="14227"/>
                </a:cubicBezTo>
                <a:cubicBezTo>
                  <a:pt x="11739" y="14227"/>
                  <a:pt x="11754" y="14108"/>
                  <a:pt x="11754" y="13948"/>
                </a:cubicBezTo>
                <a:cubicBezTo>
                  <a:pt x="11754" y="13789"/>
                  <a:pt x="11739" y="13669"/>
                  <a:pt x="11718" y="13669"/>
                </a:cubicBezTo>
                <a:close/>
                <a:moveTo>
                  <a:pt x="12704" y="13669"/>
                </a:moveTo>
                <a:cubicBezTo>
                  <a:pt x="12684" y="13669"/>
                  <a:pt x="12667" y="13706"/>
                  <a:pt x="12667" y="13749"/>
                </a:cubicBezTo>
                <a:cubicBezTo>
                  <a:pt x="12667" y="13793"/>
                  <a:pt x="12684" y="13829"/>
                  <a:pt x="12704" y="13829"/>
                </a:cubicBezTo>
                <a:cubicBezTo>
                  <a:pt x="12724" y="13829"/>
                  <a:pt x="12740" y="13793"/>
                  <a:pt x="12740" y="13749"/>
                </a:cubicBezTo>
                <a:cubicBezTo>
                  <a:pt x="12740" y="13706"/>
                  <a:pt x="12724" y="13669"/>
                  <a:pt x="12704" y="13669"/>
                </a:cubicBezTo>
                <a:close/>
                <a:moveTo>
                  <a:pt x="36" y="13709"/>
                </a:moveTo>
                <a:cubicBezTo>
                  <a:pt x="16" y="13709"/>
                  <a:pt x="0" y="13736"/>
                  <a:pt x="0" y="13769"/>
                </a:cubicBezTo>
                <a:cubicBezTo>
                  <a:pt x="0" y="13802"/>
                  <a:pt x="16" y="13829"/>
                  <a:pt x="36" y="13829"/>
                </a:cubicBezTo>
                <a:cubicBezTo>
                  <a:pt x="56" y="13829"/>
                  <a:pt x="72" y="13802"/>
                  <a:pt x="72" y="13769"/>
                </a:cubicBezTo>
                <a:cubicBezTo>
                  <a:pt x="72" y="13736"/>
                  <a:pt x="56" y="13709"/>
                  <a:pt x="36" y="13709"/>
                </a:cubicBezTo>
                <a:close/>
                <a:moveTo>
                  <a:pt x="14639" y="13769"/>
                </a:moveTo>
                <a:cubicBezTo>
                  <a:pt x="14619" y="13783"/>
                  <a:pt x="14602" y="13810"/>
                  <a:pt x="14602" y="13831"/>
                </a:cubicBezTo>
                <a:cubicBezTo>
                  <a:pt x="14602" y="13851"/>
                  <a:pt x="14619" y="13869"/>
                  <a:pt x="14639" y="13869"/>
                </a:cubicBezTo>
                <a:cubicBezTo>
                  <a:pt x="14659" y="13869"/>
                  <a:pt x="14675" y="13841"/>
                  <a:pt x="14675" y="13806"/>
                </a:cubicBezTo>
                <a:cubicBezTo>
                  <a:pt x="14675" y="13772"/>
                  <a:pt x="14659" y="13755"/>
                  <a:pt x="14639" y="13769"/>
                </a:cubicBezTo>
                <a:close/>
                <a:moveTo>
                  <a:pt x="13140" y="13789"/>
                </a:moveTo>
                <a:cubicBezTo>
                  <a:pt x="12996" y="13789"/>
                  <a:pt x="12887" y="13806"/>
                  <a:pt x="12887" y="13829"/>
                </a:cubicBezTo>
                <a:cubicBezTo>
                  <a:pt x="12887" y="13852"/>
                  <a:pt x="13003" y="13869"/>
                  <a:pt x="13163" y="13869"/>
                </a:cubicBezTo>
                <a:cubicBezTo>
                  <a:pt x="13337" y="13869"/>
                  <a:pt x="13430" y="13854"/>
                  <a:pt x="13416" y="13829"/>
                </a:cubicBezTo>
                <a:cubicBezTo>
                  <a:pt x="13404" y="13807"/>
                  <a:pt x="13280" y="13789"/>
                  <a:pt x="13140" y="13789"/>
                </a:cubicBezTo>
                <a:close/>
                <a:moveTo>
                  <a:pt x="14166" y="13789"/>
                </a:moveTo>
                <a:cubicBezTo>
                  <a:pt x="14027" y="13789"/>
                  <a:pt x="13903" y="13807"/>
                  <a:pt x="13891" y="13829"/>
                </a:cubicBezTo>
                <a:cubicBezTo>
                  <a:pt x="13876" y="13854"/>
                  <a:pt x="13969" y="13869"/>
                  <a:pt x="14144" y="13869"/>
                </a:cubicBezTo>
                <a:cubicBezTo>
                  <a:pt x="14304" y="13869"/>
                  <a:pt x="14420" y="13852"/>
                  <a:pt x="14420" y="13829"/>
                </a:cubicBezTo>
                <a:cubicBezTo>
                  <a:pt x="14420" y="13806"/>
                  <a:pt x="14311" y="13789"/>
                  <a:pt x="14166" y="13789"/>
                </a:cubicBezTo>
                <a:close/>
                <a:moveTo>
                  <a:pt x="13653" y="13793"/>
                </a:moveTo>
                <a:cubicBezTo>
                  <a:pt x="13640" y="13793"/>
                  <a:pt x="13627" y="13802"/>
                  <a:pt x="13610" y="13820"/>
                </a:cubicBezTo>
                <a:cubicBezTo>
                  <a:pt x="13576" y="13858"/>
                  <a:pt x="13585" y="13869"/>
                  <a:pt x="13653" y="13869"/>
                </a:cubicBezTo>
                <a:cubicBezTo>
                  <a:pt x="13721" y="13869"/>
                  <a:pt x="13731" y="13858"/>
                  <a:pt x="13697" y="13820"/>
                </a:cubicBezTo>
                <a:cubicBezTo>
                  <a:pt x="13680" y="13802"/>
                  <a:pt x="13667" y="13793"/>
                  <a:pt x="13653" y="13793"/>
                </a:cubicBezTo>
                <a:close/>
                <a:moveTo>
                  <a:pt x="36" y="14028"/>
                </a:moveTo>
                <a:cubicBezTo>
                  <a:pt x="15" y="14028"/>
                  <a:pt x="0" y="14154"/>
                  <a:pt x="0" y="14327"/>
                </a:cubicBezTo>
                <a:cubicBezTo>
                  <a:pt x="0" y="14500"/>
                  <a:pt x="15" y="14626"/>
                  <a:pt x="36" y="14626"/>
                </a:cubicBezTo>
                <a:cubicBezTo>
                  <a:pt x="58" y="14626"/>
                  <a:pt x="72" y="14500"/>
                  <a:pt x="72" y="14327"/>
                </a:cubicBezTo>
                <a:cubicBezTo>
                  <a:pt x="72" y="14154"/>
                  <a:pt x="58" y="14028"/>
                  <a:pt x="36" y="14028"/>
                </a:cubicBezTo>
                <a:close/>
                <a:moveTo>
                  <a:pt x="13708" y="14107"/>
                </a:moveTo>
                <a:cubicBezTo>
                  <a:pt x="12622" y="14107"/>
                  <a:pt x="12613" y="14110"/>
                  <a:pt x="12574" y="14452"/>
                </a:cubicBezTo>
                <a:cubicBezTo>
                  <a:pt x="12542" y="14734"/>
                  <a:pt x="12579" y="15294"/>
                  <a:pt x="12635" y="15368"/>
                </a:cubicBezTo>
                <a:cubicBezTo>
                  <a:pt x="12669" y="15412"/>
                  <a:pt x="12874" y="15423"/>
                  <a:pt x="13692" y="15423"/>
                </a:cubicBezTo>
                <a:cubicBezTo>
                  <a:pt x="14566" y="15423"/>
                  <a:pt x="14715" y="15414"/>
                  <a:pt x="14764" y="15360"/>
                </a:cubicBezTo>
                <a:cubicBezTo>
                  <a:pt x="14810" y="15310"/>
                  <a:pt x="14821" y="15199"/>
                  <a:pt x="14821" y="14793"/>
                </a:cubicBezTo>
                <a:cubicBezTo>
                  <a:pt x="14820" y="14515"/>
                  <a:pt x="14808" y="14267"/>
                  <a:pt x="14793" y="14243"/>
                </a:cubicBezTo>
                <a:cubicBezTo>
                  <a:pt x="14720" y="14124"/>
                  <a:pt x="14590" y="14107"/>
                  <a:pt x="13708" y="14107"/>
                </a:cubicBezTo>
                <a:close/>
                <a:moveTo>
                  <a:pt x="11718" y="14426"/>
                </a:moveTo>
                <a:cubicBezTo>
                  <a:pt x="11698" y="14426"/>
                  <a:pt x="11682" y="14463"/>
                  <a:pt x="11682" y="14507"/>
                </a:cubicBezTo>
                <a:cubicBezTo>
                  <a:pt x="11682" y="14550"/>
                  <a:pt x="11698" y="14586"/>
                  <a:pt x="11718" y="14586"/>
                </a:cubicBezTo>
                <a:cubicBezTo>
                  <a:pt x="11739" y="14586"/>
                  <a:pt x="11754" y="14550"/>
                  <a:pt x="11754" y="14507"/>
                </a:cubicBezTo>
                <a:cubicBezTo>
                  <a:pt x="11754" y="14463"/>
                  <a:pt x="11738" y="14426"/>
                  <a:pt x="11718" y="14426"/>
                </a:cubicBezTo>
                <a:close/>
                <a:moveTo>
                  <a:pt x="18034" y="14466"/>
                </a:moveTo>
                <a:cubicBezTo>
                  <a:pt x="18012" y="14466"/>
                  <a:pt x="17998" y="14593"/>
                  <a:pt x="17998" y="14766"/>
                </a:cubicBezTo>
                <a:cubicBezTo>
                  <a:pt x="17998" y="14938"/>
                  <a:pt x="18012" y="15064"/>
                  <a:pt x="18034" y="15064"/>
                </a:cubicBezTo>
                <a:cubicBezTo>
                  <a:pt x="18055" y="15064"/>
                  <a:pt x="18070" y="14938"/>
                  <a:pt x="18070" y="14766"/>
                </a:cubicBezTo>
                <a:cubicBezTo>
                  <a:pt x="18070" y="14593"/>
                  <a:pt x="18055" y="14466"/>
                  <a:pt x="18034" y="14466"/>
                </a:cubicBezTo>
                <a:close/>
                <a:moveTo>
                  <a:pt x="15296" y="14507"/>
                </a:moveTo>
                <a:lnTo>
                  <a:pt x="15296" y="14785"/>
                </a:lnTo>
                <a:cubicBezTo>
                  <a:pt x="15296" y="15007"/>
                  <a:pt x="15307" y="15064"/>
                  <a:pt x="15351" y="15064"/>
                </a:cubicBezTo>
                <a:cubicBezTo>
                  <a:pt x="15382" y="15064"/>
                  <a:pt x="15406" y="15029"/>
                  <a:pt x="15406" y="14982"/>
                </a:cubicBezTo>
                <a:cubicBezTo>
                  <a:pt x="15406" y="14927"/>
                  <a:pt x="15441" y="14887"/>
                  <a:pt x="15514" y="14859"/>
                </a:cubicBezTo>
                <a:cubicBezTo>
                  <a:pt x="15606" y="14824"/>
                  <a:pt x="15624" y="14796"/>
                  <a:pt x="15624" y="14686"/>
                </a:cubicBezTo>
                <a:cubicBezTo>
                  <a:pt x="15624" y="14543"/>
                  <a:pt x="15578" y="14507"/>
                  <a:pt x="15402" y="14507"/>
                </a:cubicBezTo>
                <a:lnTo>
                  <a:pt x="15296" y="14507"/>
                </a:lnTo>
                <a:close/>
                <a:moveTo>
                  <a:pt x="16538" y="14570"/>
                </a:moveTo>
                <a:cubicBezTo>
                  <a:pt x="16517" y="14568"/>
                  <a:pt x="16499" y="14588"/>
                  <a:pt x="16464" y="14626"/>
                </a:cubicBezTo>
                <a:cubicBezTo>
                  <a:pt x="16407" y="14688"/>
                  <a:pt x="16374" y="14696"/>
                  <a:pt x="16301" y="14665"/>
                </a:cubicBezTo>
                <a:cubicBezTo>
                  <a:pt x="16245" y="14642"/>
                  <a:pt x="16174" y="14642"/>
                  <a:pt x="16122" y="14664"/>
                </a:cubicBezTo>
                <a:cubicBezTo>
                  <a:pt x="16074" y="14683"/>
                  <a:pt x="16021" y="14685"/>
                  <a:pt x="16004" y="14667"/>
                </a:cubicBezTo>
                <a:cubicBezTo>
                  <a:pt x="15986" y="14649"/>
                  <a:pt x="15918" y="14643"/>
                  <a:pt x="15853" y="14654"/>
                </a:cubicBezTo>
                <a:cubicBezTo>
                  <a:pt x="15738" y="14674"/>
                  <a:pt x="15734" y="14680"/>
                  <a:pt x="15734" y="14869"/>
                </a:cubicBezTo>
                <a:cubicBezTo>
                  <a:pt x="15734" y="14976"/>
                  <a:pt x="15751" y="15064"/>
                  <a:pt x="15771" y="15064"/>
                </a:cubicBezTo>
                <a:cubicBezTo>
                  <a:pt x="15791" y="15064"/>
                  <a:pt x="15807" y="15023"/>
                  <a:pt x="15807" y="14972"/>
                </a:cubicBezTo>
                <a:cubicBezTo>
                  <a:pt x="15807" y="14922"/>
                  <a:pt x="15829" y="14847"/>
                  <a:pt x="15856" y="14807"/>
                </a:cubicBezTo>
                <a:cubicBezTo>
                  <a:pt x="15921" y="14710"/>
                  <a:pt x="16026" y="14753"/>
                  <a:pt x="16026" y="14876"/>
                </a:cubicBezTo>
                <a:cubicBezTo>
                  <a:pt x="16026" y="14998"/>
                  <a:pt x="16091" y="15064"/>
                  <a:pt x="16212" y="15064"/>
                </a:cubicBezTo>
                <a:cubicBezTo>
                  <a:pt x="16328" y="15064"/>
                  <a:pt x="16380" y="15004"/>
                  <a:pt x="16397" y="14853"/>
                </a:cubicBezTo>
                <a:cubicBezTo>
                  <a:pt x="16416" y="14679"/>
                  <a:pt x="16481" y="14707"/>
                  <a:pt x="16493" y="14895"/>
                </a:cubicBezTo>
                <a:cubicBezTo>
                  <a:pt x="16503" y="15042"/>
                  <a:pt x="16516" y="15064"/>
                  <a:pt x="16590" y="15064"/>
                </a:cubicBezTo>
                <a:cubicBezTo>
                  <a:pt x="16637" y="15064"/>
                  <a:pt x="16686" y="15035"/>
                  <a:pt x="16698" y="14999"/>
                </a:cubicBezTo>
                <a:cubicBezTo>
                  <a:pt x="16719" y="14939"/>
                  <a:pt x="16726" y="14939"/>
                  <a:pt x="16787" y="14999"/>
                </a:cubicBezTo>
                <a:cubicBezTo>
                  <a:pt x="16878" y="15088"/>
                  <a:pt x="16995" y="15081"/>
                  <a:pt x="17080" y="14981"/>
                </a:cubicBezTo>
                <a:lnTo>
                  <a:pt x="17151" y="14897"/>
                </a:lnTo>
                <a:lnTo>
                  <a:pt x="17192" y="14981"/>
                </a:lnTo>
                <a:cubicBezTo>
                  <a:pt x="17251" y="15099"/>
                  <a:pt x="17433" y="15096"/>
                  <a:pt x="17462" y="14976"/>
                </a:cubicBezTo>
                <a:lnTo>
                  <a:pt x="17484" y="14887"/>
                </a:lnTo>
                <a:lnTo>
                  <a:pt x="17559" y="14976"/>
                </a:lnTo>
                <a:cubicBezTo>
                  <a:pt x="17642" y="15073"/>
                  <a:pt x="17775" y="15091"/>
                  <a:pt x="17844" y="15016"/>
                </a:cubicBezTo>
                <a:cubicBezTo>
                  <a:pt x="17868" y="14990"/>
                  <a:pt x="17888" y="14910"/>
                  <a:pt x="17888" y="14838"/>
                </a:cubicBezTo>
                <a:cubicBezTo>
                  <a:pt x="17888" y="14677"/>
                  <a:pt x="17785" y="14602"/>
                  <a:pt x="17639" y="14657"/>
                </a:cubicBezTo>
                <a:cubicBezTo>
                  <a:pt x="17585" y="14677"/>
                  <a:pt x="17508" y="14680"/>
                  <a:pt x="17468" y="14663"/>
                </a:cubicBezTo>
                <a:cubicBezTo>
                  <a:pt x="17346" y="14610"/>
                  <a:pt x="17304" y="14621"/>
                  <a:pt x="17213" y="14728"/>
                </a:cubicBezTo>
                <a:cubicBezTo>
                  <a:pt x="17128" y="14828"/>
                  <a:pt x="17125" y="14828"/>
                  <a:pt x="17087" y="14751"/>
                </a:cubicBezTo>
                <a:cubicBezTo>
                  <a:pt x="17032" y="14638"/>
                  <a:pt x="16915" y="14608"/>
                  <a:pt x="16813" y="14680"/>
                </a:cubicBezTo>
                <a:cubicBezTo>
                  <a:pt x="16733" y="14738"/>
                  <a:pt x="16721" y="14735"/>
                  <a:pt x="16631" y="14645"/>
                </a:cubicBezTo>
                <a:cubicBezTo>
                  <a:pt x="16584" y="14597"/>
                  <a:pt x="16559" y="14573"/>
                  <a:pt x="16538" y="14570"/>
                </a:cubicBezTo>
                <a:close/>
                <a:moveTo>
                  <a:pt x="11718" y="14745"/>
                </a:moveTo>
                <a:cubicBezTo>
                  <a:pt x="11697" y="14745"/>
                  <a:pt x="11682" y="14871"/>
                  <a:pt x="11682" y="15044"/>
                </a:cubicBezTo>
                <a:cubicBezTo>
                  <a:pt x="11682" y="15217"/>
                  <a:pt x="11697" y="15343"/>
                  <a:pt x="11718" y="15343"/>
                </a:cubicBezTo>
                <a:cubicBezTo>
                  <a:pt x="11740" y="15343"/>
                  <a:pt x="11754" y="15217"/>
                  <a:pt x="11754" y="15044"/>
                </a:cubicBezTo>
                <a:cubicBezTo>
                  <a:pt x="11754" y="14871"/>
                  <a:pt x="11740" y="14745"/>
                  <a:pt x="11718" y="14745"/>
                </a:cubicBezTo>
                <a:close/>
                <a:moveTo>
                  <a:pt x="36" y="14785"/>
                </a:moveTo>
                <a:cubicBezTo>
                  <a:pt x="16" y="14785"/>
                  <a:pt x="0" y="14821"/>
                  <a:pt x="0" y="14865"/>
                </a:cubicBezTo>
                <a:cubicBezTo>
                  <a:pt x="0" y="14908"/>
                  <a:pt x="16" y="14945"/>
                  <a:pt x="36" y="14945"/>
                </a:cubicBezTo>
                <a:cubicBezTo>
                  <a:pt x="56" y="14945"/>
                  <a:pt x="72" y="14908"/>
                  <a:pt x="72" y="14865"/>
                </a:cubicBezTo>
                <a:cubicBezTo>
                  <a:pt x="72" y="14821"/>
                  <a:pt x="56" y="14785"/>
                  <a:pt x="36" y="14785"/>
                </a:cubicBezTo>
                <a:close/>
                <a:moveTo>
                  <a:pt x="36" y="15144"/>
                </a:moveTo>
                <a:cubicBezTo>
                  <a:pt x="16" y="15144"/>
                  <a:pt x="0" y="15263"/>
                  <a:pt x="0" y="15423"/>
                </a:cubicBezTo>
                <a:cubicBezTo>
                  <a:pt x="0" y="15582"/>
                  <a:pt x="16" y="15702"/>
                  <a:pt x="36" y="15702"/>
                </a:cubicBezTo>
                <a:cubicBezTo>
                  <a:pt x="57" y="15702"/>
                  <a:pt x="72" y="15582"/>
                  <a:pt x="72" y="15423"/>
                </a:cubicBezTo>
                <a:cubicBezTo>
                  <a:pt x="72" y="15263"/>
                  <a:pt x="57" y="15144"/>
                  <a:pt x="36" y="15144"/>
                </a:cubicBezTo>
                <a:close/>
                <a:moveTo>
                  <a:pt x="11718" y="15542"/>
                </a:moveTo>
                <a:cubicBezTo>
                  <a:pt x="11698" y="15542"/>
                  <a:pt x="11682" y="15569"/>
                  <a:pt x="11682" y="15602"/>
                </a:cubicBezTo>
                <a:cubicBezTo>
                  <a:pt x="11682" y="15635"/>
                  <a:pt x="11698" y="15662"/>
                  <a:pt x="11718" y="15662"/>
                </a:cubicBezTo>
                <a:cubicBezTo>
                  <a:pt x="11739" y="15662"/>
                  <a:pt x="11754" y="15635"/>
                  <a:pt x="11754" y="15602"/>
                </a:cubicBezTo>
                <a:cubicBezTo>
                  <a:pt x="11754" y="15569"/>
                  <a:pt x="11738" y="15542"/>
                  <a:pt x="11718" y="15542"/>
                </a:cubicBezTo>
                <a:close/>
                <a:moveTo>
                  <a:pt x="14343" y="15628"/>
                </a:moveTo>
                <a:cubicBezTo>
                  <a:pt x="14158" y="15627"/>
                  <a:pt x="13909" y="15627"/>
                  <a:pt x="13642" y="15630"/>
                </a:cubicBezTo>
                <a:cubicBezTo>
                  <a:pt x="12906" y="15639"/>
                  <a:pt x="12660" y="15655"/>
                  <a:pt x="12624" y="15694"/>
                </a:cubicBezTo>
                <a:cubicBezTo>
                  <a:pt x="12590" y="15731"/>
                  <a:pt x="12576" y="15892"/>
                  <a:pt x="12576" y="16265"/>
                </a:cubicBezTo>
                <a:cubicBezTo>
                  <a:pt x="12576" y="16763"/>
                  <a:pt x="12580" y="16788"/>
                  <a:pt x="12662" y="16861"/>
                </a:cubicBezTo>
                <a:cubicBezTo>
                  <a:pt x="12742" y="16932"/>
                  <a:pt x="12817" y="16937"/>
                  <a:pt x="13712" y="16937"/>
                </a:cubicBezTo>
                <a:cubicBezTo>
                  <a:pt x="14911" y="16937"/>
                  <a:pt x="14822" y="16991"/>
                  <a:pt x="14821" y="16270"/>
                </a:cubicBezTo>
                <a:cubicBezTo>
                  <a:pt x="14820" y="15806"/>
                  <a:pt x="14798" y="15651"/>
                  <a:pt x="14735" y="15657"/>
                </a:cubicBezTo>
                <a:cubicBezTo>
                  <a:pt x="14722" y="15659"/>
                  <a:pt x="14690" y="15650"/>
                  <a:pt x="14663" y="15639"/>
                </a:cubicBezTo>
                <a:cubicBezTo>
                  <a:pt x="14650" y="15633"/>
                  <a:pt x="14528" y="15630"/>
                  <a:pt x="14343" y="15628"/>
                </a:cubicBezTo>
                <a:close/>
                <a:moveTo>
                  <a:pt x="11718" y="15861"/>
                </a:moveTo>
                <a:cubicBezTo>
                  <a:pt x="11697" y="15861"/>
                  <a:pt x="11682" y="15988"/>
                  <a:pt x="11682" y="16160"/>
                </a:cubicBezTo>
                <a:cubicBezTo>
                  <a:pt x="11682" y="16333"/>
                  <a:pt x="11697" y="16459"/>
                  <a:pt x="11718" y="16459"/>
                </a:cubicBezTo>
                <a:cubicBezTo>
                  <a:pt x="11740" y="16459"/>
                  <a:pt x="11754" y="16333"/>
                  <a:pt x="11754" y="16160"/>
                </a:cubicBezTo>
                <a:cubicBezTo>
                  <a:pt x="11754" y="15988"/>
                  <a:pt x="11740" y="15861"/>
                  <a:pt x="11718" y="15861"/>
                </a:cubicBezTo>
                <a:close/>
                <a:moveTo>
                  <a:pt x="36" y="15901"/>
                </a:moveTo>
                <a:cubicBezTo>
                  <a:pt x="16" y="15901"/>
                  <a:pt x="0" y="15928"/>
                  <a:pt x="0" y="15961"/>
                </a:cubicBezTo>
                <a:cubicBezTo>
                  <a:pt x="0" y="15994"/>
                  <a:pt x="16" y="16021"/>
                  <a:pt x="36" y="16021"/>
                </a:cubicBezTo>
                <a:cubicBezTo>
                  <a:pt x="56" y="16021"/>
                  <a:pt x="72" y="15994"/>
                  <a:pt x="72" y="15961"/>
                </a:cubicBezTo>
                <a:cubicBezTo>
                  <a:pt x="72" y="15928"/>
                  <a:pt x="56" y="15901"/>
                  <a:pt x="36" y="15901"/>
                </a:cubicBezTo>
                <a:close/>
                <a:moveTo>
                  <a:pt x="17319" y="15941"/>
                </a:moveTo>
                <a:cubicBezTo>
                  <a:pt x="17285" y="15941"/>
                  <a:pt x="17274" y="15986"/>
                  <a:pt x="17282" y="16090"/>
                </a:cubicBezTo>
                <a:cubicBezTo>
                  <a:pt x="17289" y="16172"/>
                  <a:pt x="17296" y="16307"/>
                  <a:pt x="17299" y="16389"/>
                </a:cubicBezTo>
                <a:cubicBezTo>
                  <a:pt x="17301" y="16471"/>
                  <a:pt x="17320" y="16539"/>
                  <a:pt x="17341" y="16539"/>
                </a:cubicBezTo>
                <a:cubicBezTo>
                  <a:pt x="17363" y="16539"/>
                  <a:pt x="17376" y="16420"/>
                  <a:pt x="17373" y="16240"/>
                </a:cubicBezTo>
                <a:cubicBezTo>
                  <a:pt x="17369" y="16020"/>
                  <a:pt x="17355" y="15941"/>
                  <a:pt x="17319" y="15941"/>
                </a:cubicBezTo>
                <a:close/>
                <a:moveTo>
                  <a:pt x="15296" y="15981"/>
                </a:moveTo>
                <a:lnTo>
                  <a:pt x="15296" y="16265"/>
                </a:lnTo>
                <a:lnTo>
                  <a:pt x="15296" y="16549"/>
                </a:lnTo>
                <a:lnTo>
                  <a:pt x="15445" y="16528"/>
                </a:lnTo>
                <a:cubicBezTo>
                  <a:pt x="15527" y="16516"/>
                  <a:pt x="15625" y="16475"/>
                  <a:pt x="15664" y="16436"/>
                </a:cubicBezTo>
                <a:cubicBezTo>
                  <a:pt x="15732" y="16369"/>
                  <a:pt x="15738" y="16369"/>
                  <a:pt x="15809" y="16452"/>
                </a:cubicBezTo>
                <a:cubicBezTo>
                  <a:pt x="15896" y="16554"/>
                  <a:pt x="15979" y="16561"/>
                  <a:pt x="16091" y="16476"/>
                </a:cubicBezTo>
                <a:cubicBezTo>
                  <a:pt x="16165" y="16420"/>
                  <a:pt x="16175" y="16420"/>
                  <a:pt x="16195" y="16476"/>
                </a:cubicBezTo>
                <a:cubicBezTo>
                  <a:pt x="16239" y="16602"/>
                  <a:pt x="16313" y="16542"/>
                  <a:pt x="16325" y="16370"/>
                </a:cubicBezTo>
                <a:cubicBezTo>
                  <a:pt x="16333" y="16251"/>
                  <a:pt x="16352" y="16200"/>
                  <a:pt x="16391" y="16200"/>
                </a:cubicBezTo>
                <a:cubicBezTo>
                  <a:pt x="16429" y="16200"/>
                  <a:pt x="16449" y="16251"/>
                  <a:pt x="16457" y="16370"/>
                </a:cubicBezTo>
                <a:cubicBezTo>
                  <a:pt x="16470" y="16570"/>
                  <a:pt x="16537" y="16599"/>
                  <a:pt x="16537" y="16404"/>
                </a:cubicBezTo>
                <a:cubicBezTo>
                  <a:pt x="16537" y="16273"/>
                  <a:pt x="16610" y="16154"/>
                  <a:pt x="16659" y="16207"/>
                </a:cubicBezTo>
                <a:cubicBezTo>
                  <a:pt x="16672" y="16221"/>
                  <a:pt x="16683" y="16302"/>
                  <a:pt x="16683" y="16386"/>
                </a:cubicBezTo>
                <a:cubicBezTo>
                  <a:pt x="16683" y="16536"/>
                  <a:pt x="16755" y="16598"/>
                  <a:pt x="16812" y="16497"/>
                </a:cubicBezTo>
                <a:cubicBezTo>
                  <a:pt x="16827" y="16470"/>
                  <a:pt x="16851" y="16468"/>
                  <a:pt x="16878" y="16493"/>
                </a:cubicBezTo>
                <a:cubicBezTo>
                  <a:pt x="16901" y="16514"/>
                  <a:pt x="16982" y="16530"/>
                  <a:pt x="17057" y="16528"/>
                </a:cubicBezTo>
                <a:cubicBezTo>
                  <a:pt x="17192" y="16523"/>
                  <a:pt x="17194" y="16521"/>
                  <a:pt x="17194" y="16359"/>
                </a:cubicBezTo>
                <a:cubicBezTo>
                  <a:pt x="17194" y="16269"/>
                  <a:pt x="17175" y="16174"/>
                  <a:pt x="17150" y="16148"/>
                </a:cubicBezTo>
                <a:cubicBezTo>
                  <a:pt x="17097" y="16090"/>
                  <a:pt x="16951" y="16086"/>
                  <a:pt x="16920" y="16141"/>
                </a:cubicBezTo>
                <a:cubicBezTo>
                  <a:pt x="16908" y="16163"/>
                  <a:pt x="16930" y="16180"/>
                  <a:pt x="16971" y="16180"/>
                </a:cubicBezTo>
                <a:cubicBezTo>
                  <a:pt x="17048" y="16180"/>
                  <a:pt x="17105" y="16241"/>
                  <a:pt x="17058" y="16272"/>
                </a:cubicBezTo>
                <a:cubicBezTo>
                  <a:pt x="17043" y="16283"/>
                  <a:pt x="16980" y="16297"/>
                  <a:pt x="16920" y="16305"/>
                </a:cubicBezTo>
                <a:cubicBezTo>
                  <a:pt x="16830" y="16317"/>
                  <a:pt x="16809" y="16304"/>
                  <a:pt x="16799" y="16229"/>
                </a:cubicBezTo>
                <a:cubicBezTo>
                  <a:pt x="16786" y="16124"/>
                  <a:pt x="16807" y="16132"/>
                  <a:pt x="16475" y="16122"/>
                </a:cubicBezTo>
                <a:cubicBezTo>
                  <a:pt x="16278" y="16116"/>
                  <a:pt x="16207" y="16128"/>
                  <a:pt x="16192" y="16170"/>
                </a:cubicBezTo>
                <a:cubicBezTo>
                  <a:pt x="16176" y="16216"/>
                  <a:pt x="16159" y="16214"/>
                  <a:pt x="16091" y="16162"/>
                </a:cubicBezTo>
                <a:cubicBezTo>
                  <a:pt x="15982" y="16079"/>
                  <a:pt x="15892" y="16084"/>
                  <a:pt x="15819" y="16178"/>
                </a:cubicBezTo>
                <a:cubicBezTo>
                  <a:pt x="15748" y="16267"/>
                  <a:pt x="15698" y="16250"/>
                  <a:pt x="15698" y="16137"/>
                </a:cubicBezTo>
                <a:cubicBezTo>
                  <a:pt x="15698" y="16049"/>
                  <a:pt x="15570" y="15981"/>
                  <a:pt x="15403" y="15981"/>
                </a:cubicBezTo>
                <a:lnTo>
                  <a:pt x="15296" y="15981"/>
                </a:lnTo>
                <a:close/>
                <a:moveTo>
                  <a:pt x="17486" y="16112"/>
                </a:moveTo>
                <a:lnTo>
                  <a:pt x="17486" y="16325"/>
                </a:lnTo>
                <a:cubicBezTo>
                  <a:pt x="17486" y="16442"/>
                  <a:pt x="17503" y="16539"/>
                  <a:pt x="17523" y="16539"/>
                </a:cubicBezTo>
                <a:cubicBezTo>
                  <a:pt x="17543" y="16539"/>
                  <a:pt x="17559" y="16478"/>
                  <a:pt x="17559" y="16404"/>
                </a:cubicBezTo>
                <a:cubicBezTo>
                  <a:pt x="17559" y="16248"/>
                  <a:pt x="17632" y="16156"/>
                  <a:pt x="17699" y="16229"/>
                </a:cubicBezTo>
                <a:cubicBezTo>
                  <a:pt x="17722" y="16254"/>
                  <a:pt x="17741" y="16335"/>
                  <a:pt x="17741" y="16407"/>
                </a:cubicBezTo>
                <a:cubicBezTo>
                  <a:pt x="17741" y="16479"/>
                  <a:pt x="17758" y="16539"/>
                  <a:pt x="17778" y="16539"/>
                </a:cubicBezTo>
                <a:cubicBezTo>
                  <a:pt x="17820" y="16539"/>
                  <a:pt x="17829" y="16144"/>
                  <a:pt x="17788" y="16135"/>
                </a:cubicBezTo>
                <a:cubicBezTo>
                  <a:pt x="17773" y="16132"/>
                  <a:pt x="17699" y="16125"/>
                  <a:pt x="17623" y="16120"/>
                </a:cubicBezTo>
                <a:lnTo>
                  <a:pt x="17486" y="16112"/>
                </a:lnTo>
                <a:close/>
                <a:moveTo>
                  <a:pt x="36" y="16220"/>
                </a:moveTo>
                <a:cubicBezTo>
                  <a:pt x="15" y="16220"/>
                  <a:pt x="0" y="16347"/>
                  <a:pt x="0" y="16519"/>
                </a:cubicBezTo>
                <a:cubicBezTo>
                  <a:pt x="0" y="16692"/>
                  <a:pt x="15" y="16817"/>
                  <a:pt x="36" y="16817"/>
                </a:cubicBezTo>
                <a:cubicBezTo>
                  <a:pt x="58" y="16817"/>
                  <a:pt x="72" y="16692"/>
                  <a:pt x="72" y="16519"/>
                </a:cubicBezTo>
                <a:cubicBezTo>
                  <a:pt x="72" y="16347"/>
                  <a:pt x="58" y="16220"/>
                  <a:pt x="36" y="16220"/>
                </a:cubicBezTo>
                <a:close/>
                <a:moveTo>
                  <a:pt x="11718" y="16659"/>
                </a:moveTo>
                <a:cubicBezTo>
                  <a:pt x="11698" y="16659"/>
                  <a:pt x="11682" y="16685"/>
                  <a:pt x="11682" y="16718"/>
                </a:cubicBezTo>
                <a:cubicBezTo>
                  <a:pt x="11682" y="16751"/>
                  <a:pt x="11698" y="16778"/>
                  <a:pt x="11718" y="16778"/>
                </a:cubicBezTo>
                <a:cubicBezTo>
                  <a:pt x="11739" y="16778"/>
                  <a:pt x="11754" y="16751"/>
                  <a:pt x="11754" y="16718"/>
                </a:cubicBezTo>
                <a:cubicBezTo>
                  <a:pt x="11754" y="16685"/>
                  <a:pt x="11738" y="16659"/>
                  <a:pt x="11718" y="16659"/>
                </a:cubicBezTo>
                <a:close/>
                <a:moveTo>
                  <a:pt x="11718" y="16977"/>
                </a:moveTo>
                <a:cubicBezTo>
                  <a:pt x="11698" y="16977"/>
                  <a:pt x="11682" y="17096"/>
                  <a:pt x="11682" y="17256"/>
                </a:cubicBezTo>
                <a:cubicBezTo>
                  <a:pt x="11682" y="17415"/>
                  <a:pt x="11698" y="17535"/>
                  <a:pt x="11718" y="17535"/>
                </a:cubicBezTo>
                <a:cubicBezTo>
                  <a:pt x="11739" y="17535"/>
                  <a:pt x="11754" y="17415"/>
                  <a:pt x="11754" y="17256"/>
                </a:cubicBezTo>
                <a:cubicBezTo>
                  <a:pt x="11754" y="17096"/>
                  <a:pt x="11739" y="16977"/>
                  <a:pt x="11718" y="16977"/>
                </a:cubicBezTo>
                <a:close/>
                <a:moveTo>
                  <a:pt x="36" y="17017"/>
                </a:moveTo>
                <a:cubicBezTo>
                  <a:pt x="16" y="17017"/>
                  <a:pt x="0" y="17044"/>
                  <a:pt x="0" y="17076"/>
                </a:cubicBezTo>
                <a:cubicBezTo>
                  <a:pt x="0" y="17109"/>
                  <a:pt x="16" y="17136"/>
                  <a:pt x="36" y="17136"/>
                </a:cubicBezTo>
                <a:cubicBezTo>
                  <a:pt x="56" y="17136"/>
                  <a:pt x="72" y="17109"/>
                  <a:pt x="72" y="17076"/>
                </a:cubicBezTo>
                <a:cubicBezTo>
                  <a:pt x="72" y="17044"/>
                  <a:pt x="56" y="17017"/>
                  <a:pt x="36" y="17017"/>
                </a:cubicBezTo>
                <a:close/>
                <a:moveTo>
                  <a:pt x="13702" y="17097"/>
                </a:moveTo>
                <a:cubicBezTo>
                  <a:pt x="12540" y="17097"/>
                  <a:pt x="12559" y="17086"/>
                  <a:pt x="12559" y="17794"/>
                </a:cubicBezTo>
                <a:cubicBezTo>
                  <a:pt x="12558" y="18153"/>
                  <a:pt x="12612" y="18366"/>
                  <a:pt x="12715" y="18412"/>
                </a:cubicBezTo>
                <a:cubicBezTo>
                  <a:pt x="12759" y="18432"/>
                  <a:pt x="13216" y="18445"/>
                  <a:pt x="13731" y="18440"/>
                </a:cubicBezTo>
                <a:cubicBezTo>
                  <a:pt x="14905" y="18430"/>
                  <a:pt x="14821" y="18480"/>
                  <a:pt x="14821" y="17778"/>
                </a:cubicBezTo>
                <a:cubicBezTo>
                  <a:pt x="14820" y="17501"/>
                  <a:pt x="14808" y="17258"/>
                  <a:pt x="14793" y="17235"/>
                </a:cubicBezTo>
                <a:cubicBezTo>
                  <a:pt x="14716" y="17118"/>
                  <a:pt x="14545" y="17097"/>
                  <a:pt x="13702" y="17097"/>
                </a:cubicBezTo>
                <a:close/>
                <a:moveTo>
                  <a:pt x="36" y="17335"/>
                </a:moveTo>
                <a:cubicBezTo>
                  <a:pt x="-4" y="17335"/>
                  <a:pt x="-15" y="17863"/>
                  <a:pt x="24" y="17907"/>
                </a:cubicBezTo>
                <a:cubicBezTo>
                  <a:pt x="69" y="17956"/>
                  <a:pt x="72" y="17935"/>
                  <a:pt x="72" y="17634"/>
                </a:cubicBezTo>
                <a:cubicBezTo>
                  <a:pt x="72" y="17462"/>
                  <a:pt x="58" y="17335"/>
                  <a:pt x="36" y="17335"/>
                </a:cubicBezTo>
                <a:close/>
                <a:moveTo>
                  <a:pt x="17735" y="17449"/>
                </a:moveTo>
                <a:cubicBezTo>
                  <a:pt x="17722" y="17443"/>
                  <a:pt x="17708" y="17471"/>
                  <a:pt x="17698" y="17545"/>
                </a:cubicBezTo>
                <a:cubicBezTo>
                  <a:pt x="17690" y="17600"/>
                  <a:pt x="17665" y="17629"/>
                  <a:pt x="17632" y="17620"/>
                </a:cubicBezTo>
                <a:cubicBezTo>
                  <a:pt x="17573" y="17605"/>
                  <a:pt x="17484" y="17602"/>
                  <a:pt x="17341" y="17609"/>
                </a:cubicBezTo>
                <a:cubicBezTo>
                  <a:pt x="17290" y="17612"/>
                  <a:pt x="17216" y="17612"/>
                  <a:pt x="17176" y="17609"/>
                </a:cubicBezTo>
                <a:cubicBezTo>
                  <a:pt x="17112" y="17605"/>
                  <a:pt x="16922" y="17607"/>
                  <a:pt x="16385" y="17616"/>
                </a:cubicBezTo>
                <a:cubicBezTo>
                  <a:pt x="16298" y="17617"/>
                  <a:pt x="16239" y="17595"/>
                  <a:pt x="16218" y="17554"/>
                </a:cubicBezTo>
                <a:cubicBezTo>
                  <a:pt x="16188" y="17496"/>
                  <a:pt x="16180" y="17496"/>
                  <a:pt x="16137" y="17552"/>
                </a:cubicBezTo>
                <a:cubicBezTo>
                  <a:pt x="16111" y="17586"/>
                  <a:pt x="16060" y="17615"/>
                  <a:pt x="16023" y="17615"/>
                </a:cubicBezTo>
                <a:cubicBezTo>
                  <a:pt x="15987" y="17615"/>
                  <a:pt x="15946" y="17634"/>
                  <a:pt x="15932" y="17658"/>
                </a:cubicBezTo>
                <a:cubicBezTo>
                  <a:pt x="15915" y="17689"/>
                  <a:pt x="15897" y="17689"/>
                  <a:pt x="15868" y="17658"/>
                </a:cubicBezTo>
                <a:cubicBezTo>
                  <a:pt x="15846" y="17634"/>
                  <a:pt x="15797" y="17615"/>
                  <a:pt x="15758" y="17615"/>
                </a:cubicBezTo>
                <a:cubicBezTo>
                  <a:pt x="15688" y="17615"/>
                  <a:pt x="15688" y="17617"/>
                  <a:pt x="15753" y="17696"/>
                </a:cubicBezTo>
                <a:cubicBezTo>
                  <a:pt x="15818" y="17774"/>
                  <a:pt x="15818" y="17782"/>
                  <a:pt x="15757" y="17895"/>
                </a:cubicBezTo>
                <a:cubicBezTo>
                  <a:pt x="15705" y="17992"/>
                  <a:pt x="15703" y="18013"/>
                  <a:pt x="15746" y="18013"/>
                </a:cubicBezTo>
                <a:cubicBezTo>
                  <a:pt x="15775" y="18013"/>
                  <a:pt x="15819" y="17984"/>
                  <a:pt x="15846" y="17950"/>
                </a:cubicBezTo>
                <a:cubicBezTo>
                  <a:pt x="15887" y="17895"/>
                  <a:pt x="15899" y="17895"/>
                  <a:pt x="15932" y="17944"/>
                </a:cubicBezTo>
                <a:cubicBezTo>
                  <a:pt x="15962" y="17987"/>
                  <a:pt x="16070" y="18001"/>
                  <a:pt x="16380" y="18004"/>
                </a:cubicBezTo>
                <a:lnTo>
                  <a:pt x="16789" y="18007"/>
                </a:lnTo>
                <a:lnTo>
                  <a:pt x="16800" y="17861"/>
                </a:lnTo>
                <a:cubicBezTo>
                  <a:pt x="16816" y="17657"/>
                  <a:pt x="16917" y="17659"/>
                  <a:pt x="16932" y="17864"/>
                </a:cubicBezTo>
                <a:cubicBezTo>
                  <a:pt x="16946" y="18050"/>
                  <a:pt x="17012" y="18062"/>
                  <a:pt x="17012" y="17878"/>
                </a:cubicBezTo>
                <a:cubicBezTo>
                  <a:pt x="17012" y="17722"/>
                  <a:pt x="17085" y="17631"/>
                  <a:pt x="17151" y="17704"/>
                </a:cubicBezTo>
                <a:cubicBezTo>
                  <a:pt x="17175" y="17729"/>
                  <a:pt x="17194" y="17807"/>
                  <a:pt x="17194" y="17877"/>
                </a:cubicBezTo>
                <a:lnTo>
                  <a:pt x="17194" y="18002"/>
                </a:lnTo>
                <a:lnTo>
                  <a:pt x="17486" y="18006"/>
                </a:lnTo>
                <a:lnTo>
                  <a:pt x="17778" y="18009"/>
                </a:lnTo>
                <a:lnTo>
                  <a:pt x="17778" y="17733"/>
                </a:lnTo>
                <a:cubicBezTo>
                  <a:pt x="17778" y="17570"/>
                  <a:pt x="17758" y="17460"/>
                  <a:pt x="17735" y="17449"/>
                </a:cubicBezTo>
                <a:close/>
                <a:moveTo>
                  <a:pt x="15296" y="17455"/>
                </a:moveTo>
                <a:lnTo>
                  <a:pt x="15296" y="17735"/>
                </a:lnTo>
                <a:lnTo>
                  <a:pt x="15296" y="18013"/>
                </a:lnTo>
                <a:lnTo>
                  <a:pt x="15442" y="18013"/>
                </a:lnTo>
                <a:cubicBezTo>
                  <a:pt x="15596" y="18013"/>
                  <a:pt x="15645" y="17948"/>
                  <a:pt x="15506" y="17926"/>
                </a:cubicBezTo>
                <a:cubicBezTo>
                  <a:pt x="15461" y="17919"/>
                  <a:pt x="15424" y="17887"/>
                  <a:pt x="15424" y="17854"/>
                </a:cubicBezTo>
                <a:cubicBezTo>
                  <a:pt x="15424" y="17821"/>
                  <a:pt x="15461" y="17788"/>
                  <a:pt x="15506" y="17781"/>
                </a:cubicBezTo>
                <a:cubicBezTo>
                  <a:pt x="15551" y="17774"/>
                  <a:pt x="15588" y="17753"/>
                  <a:pt x="15588" y="17735"/>
                </a:cubicBezTo>
                <a:cubicBezTo>
                  <a:pt x="15588" y="17716"/>
                  <a:pt x="15551" y="17694"/>
                  <a:pt x="15506" y="17687"/>
                </a:cubicBezTo>
                <a:cubicBezTo>
                  <a:pt x="15461" y="17680"/>
                  <a:pt x="15424" y="17648"/>
                  <a:pt x="15424" y="17615"/>
                </a:cubicBezTo>
                <a:cubicBezTo>
                  <a:pt x="15424" y="17582"/>
                  <a:pt x="15461" y="17549"/>
                  <a:pt x="15506" y="17542"/>
                </a:cubicBezTo>
                <a:cubicBezTo>
                  <a:pt x="15645" y="17520"/>
                  <a:pt x="15596" y="17455"/>
                  <a:pt x="15442" y="17455"/>
                </a:cubicBezTo>
                <a:lnTo>
                  <a:pt x="15296" y="17455"/>
                </a:lnTo>
                <a:close/>
                <a:moveTo>
                  <a:pt x="11718" y="17735"/>
                </a:moveTo>
                <a:cubicBezTo>
                  <a:pt x="11698" y="17735"/>
                  <a:pt x="11682" y="17772"/>
                  <a:pt x="11682" y="17817"/>
                </a:cubicBezTo>
                <a:cubicBezTo>
                  <a:pt x="11682" y="17862"/>
                  <a:pt x="11698" y="17887"/>
                  <a:pt x="11718" y="17874"/>
                </a:cubicBezTo>
                <a:cubicBezTo>
                  <a:pt x="11739" y="17860"/>
                  <a:pt x="11754" y="17823"/>
                  <a:pt x="11754" y="17792"/>
                </a:cubicBezTo>
                <a:cubicBezTo>
                  <a:pt x="11754" y="17760"/>
                  <a:pt x="11738" y="17735"/>
                  <a:pt x="11718" y="17735"/>
                </a:cubicBezTo>
                <a:close/>
                <a:moveTo>
                  <a:pt x="11718" y="18053"/>
                </a:moveTo>
                <a:cubicBezTo>
                  <a:pt x="11697" y="18053"/>
                  <a:pt x="11682" y="18180"/>
                  <a:pt x="11682" y="18352"/>
                </a:cubicBezTo>
                <a:cubicBezTo>
                  <a:pt x="11682" y="18525"/>
                  <a:pt x="11697" y="18651"/>
                  <a:pt x="11718" y="18651"/>
                </a:cubicBezTo>
                <a:cubicBezTo>
                  <a:pt x="11740" y="18651"/>
                  <a:pt x="11754" y="18525"/>
                  <a:pt x="11754" y="18352"/>
                </a:cubicBezTo>
                <a:cubicBezTo>
                  <a:pt x="11754" y="18180"/>
                  <a:pt x="11740" y="18053"/>
                  <a:pt x="11718" y="18053"/>
                </a:cubicBezTo>
                <a:close/>
                <a:moveTo>
                  <a:pt x="36" y="18093"/>
                </a:moveTo>
                <a:cubicBezTo>
                  <a:pt x="16" y="18093"/>
                  <a:pt x="0" y="18129"/>
                  <a:pt x="0" y="18173"/>
                </a:cubicBezTo>
                <a:cubicBezTo>
                  <a:pt x="0" y="18217"/>
                  <a:pt x="16" y="18252"/>
                  <a:pt x="36" y="18252"/>
                </a:cubicBezTo>
                <a:cubicBezTo>
                  <a:pt x="56" y="18252"/>
                  <a:pt x="72" y="18217"/>
                  <a:pt x="72" y="18173"/>
                </a:cubicBezTo>
                <a:cubicBezTo>
                  <a:pt x="72" y="18129"/>
                  <a:pt x="56" y="18093"/>
                  <a:pt x="36" y="18093"/>
                </a:cubicBezTo>
                <a:close/>
                <a:moveTo>
                  <a:pt x="8962" y="18411"/>
                </a:moveTo>
                <a:cubicBezTo>
                  <a:pt x="8919" y="18411"/>
                  <a:pt x="8907" y="18469"/>
                  <a:pt x="8907" y="18691"/>
                </a:cubicBezTo>
                <a:cubicBezTo>
                  <a:pt x="8907" y="18912"/>
                  <a:pt x="8919" y="18969"/>
                  <a:pt x="8962" y="18969"/>
                </a:cubicBezTo>
                <a:cubicBezTo>
                  <a:pt x="9006" y="18969"/>
                  <a:pt x="9017" y="18912"/>
                  <a:pt x="9017" y="18691"/>
                </a:cubicBezTo>
                <a:cubicBezTo>
                  <a:pt x="9017" y="18469"/>
                  <a:pt x="9006" y="18411"/>
                  <a:pt x="8962" y="18411"/>
                </a:cubicBezTo>
                <a:close/>
                <a:moveTo>
                  <a:pt x="36" y="18432"/>
                </a:moveTo>
                <a:cubicBezTo>
                  <a:pt x="16" y="18445"/>
                  <a:pt x="0" y="18581"/>
                  <a:pt x="0" y="18733"/>
                </a:cubicBezTo>
                <a:cubicBezTo>
                  <a:pt x="0" y="18891"/>
                  <a:pt x="16" y="19010"/>
                  <a:pt x="36" y="19010"/>
                </a:cubicBezTo>
                <a:cubicBezTo>
                  <a:pt x="58" y="19010"/>
                  <a:pt x="72" y="18883"/>
                  <a:pt x="72" y="18709"/>
                </a:cubicBezTo>
                <a:cubicBezTo>
                  <a:pt x="72" y="18518"/>
                  <a:pt x="60" y="18416"/>
                  <a:pt x="36" y="18432"/>
                </a:cubicBezTo>
                <a:close/>
                <a:moveTo>
                  <a:pt x="6279" y="18452"/>
                </a:moveTo>
                <a:lnTo>
                  <a:pt x="6279" y="18710"/>
                </a:lnTo>
                <a:lnTo>
                  <a:pt x="6279" y="18969"/>
                </a:lnTo>
                <a:lnTo>
                  <a:pt x="6490" y="18969"/>
                </a:lnTo>
                <a:cubicBezTo>
                  <a:pt x="6607" y="18969"/>
                  <a:pt x="6721" y="18949"/>
                  <a:pt x="6745" y="18924"/>
                </a:cubicBezTo>
                <a:cubicBezTo>
                  <a:pt x="6777" y="18889"/>
                  <a:pt x="6801" y="18890"/>
                  <a:pt x="6846" y="18931"/>
                </a:cubicBezTo>
                <a:cubicBezTo>
                  <a:pt x="6892" y="18973"/>
                  <a:pt x="6920" y="18975"/>
                  <a:pt x="6973" y="18939"/>
                </a:cubicBezTo>
                <a:cubicBezTo>
                  <a:pt x="7017" y="18909"/>
                  <a:pt x="7050" y="18906"/>
                  <a:pt x="7064" y="18931"/>
                </a:cubicBezTo>
                <a:cubicBezTo>
                  <a:pt x="7094" y="18984"/>
                  <a:pt x="7255" y="18980"/>
                  <a:pt x="7285" y="18926"/>
                </a:cubicBezTo>
                <a:cubicBezTo>
                  <a:pt x="7303" y="18895"/>
                  <a:pt x="7320" y="18895"/>
                  <a:pt x="7348" y="18926"/>
                </a:cubicBezTo>
                <a:cubicBezTo>
                  <a:pt x="7370" y="18950"/>
                  <a:pt x="7442" y="18969"/>
                  <a:pt x="7507" y="18969"/>
                </a:cubicBezTo>
                <a:cubicBezTo>
                  <a:pt x="7597" y="18969"/>
                  <a:pt x="7627" y="18950"/>
                  <a:pt x="7636" y="18888"/>
                </a:cubicBezTo>
                <a:cubicBezTo>
                  <a:pt x="7643" y="18843"/>
                  <a:pt x="7664" y="18807"/>
                  <a:pt x="7684" y="18807"/>
                </a:cubicBezTo>
                <a:cubicBezTo>
                  <a:pt x="7704" y="18807"/>
                  <a:pt x="7726" y="18843"/>
                  <a:pt x="7732" y="18888"/>
                </a:cubicBezTo>
                <a:cubicBezTo>
                  <a:pt x="7748" y="19000"/>
                  <a:pt x="7812" y="18991"/>
                  <a:pt x="7812" y="18878"/>
                </a:cubicBezTo>
                <a:cubicBezTo>
                  <a:pt x="7812" y="18748"/>
                  <a:pt x="7898" y="18632"/>
                  <a:pt x="7971" y="18663"/>
                </a:cubicBezTo>
                <a:cubicBezTo>
                  <a:pt x="8011" y="18680"/>
                  <a:pt x="8031" y="18735"/>
                  <a:pt x="8031" y="18829"/>
                </a:cubicBezTo>
                <a:cubicBezTo>
                  <a:pt x="8031" y="19029"/>
                  <a:pt x="8132" y="19021"/>
                  <a:pt x="8148" y="18820"/>
                </a:cubicBezTo>
                <a:cubicBezTo>
                  <a:pt x="8163" y="18615"/>
                  <a:pt x="8264" y="18613"/>
                  <a:pt x="8280" y="18817"/>
                </a:cubicBezTo>
                <a:lnTo>
                  <a:pt x="8291" y="18964"/>
                </a:lnTo>
                <a:lnTo>
                  <a:pt x="8546" y="18961"/>
                </a:lnTo>
                <a:lnTo>
                  <a:pt x="8801" y="18959"/>
                </a:lnTo>
                <a:lnTo>
                  <a:pt x="8790" y="18775"/>
                </a:lnTo>
                <a:cubicBezTo>
                  <a:pt x="8779" y="18594"/>
                  <a:pt x="8778" y="18591"/>
                  <a:pt x="8643" y="18579"/>
                </a:cubicBezTo>
                <a:cubicBezTo>
                  <a:pt x="8504" y="18566"/>
                  <a:pt x="8472" y="18598"/>
                  <a:pt x="8546" y="18679"/>
                </a:cubicBezTo>
                <a:cubicBezTo>
                  <a:pt x="8575" y="18711"/>
                  <a:pt x="8566" y="18735"/>
                  <a:pt x="8509" y="18768"/>
                </a:cubicBezTo>
                <a:cubicBezTo>
                  <a:pt x="8446" y="18805"/>
                  <a:pt x="8428" y="18802"/>
                  <a:pt x="8414" y="18753"/>
                </a:cubicBezTo>
                <a:cubicBezTo>
                  <a:pt x="8404" y="18719"/>
                  <a:pt x="8388" y="18664"/>
                  <a:pt x="8379" y="18631"/>
                </a:cubicBezTo>
                <a:cubicBezTo>
                  <a:pt x="8365" y="18584"/>
                  <a:pt x="8296" y="18571"/>
                  <a:pt x="8055" y="18571"/>
                </a:cubicBezTo>
                <a:cubicBezTo>
                  <a:pt x="7768" y="18571"/>
                  <a:pt x="7746" y="18577"/>
                  <a:pt x="7724" y="18661"/>
                </a:cubicBezTo>
                <a:lnTo>
                  <a:pt x="7700" y="18751"/>
                </a:lnTo>
                <a:lnTo>
                  <a:pt x="7642" y="18661"/>
                </a:lnTo>
                <a:cubicBezTo>
                  <a:pt x="7582" y="18567"/>
                  <a:pt x="7398" y="18535"/>
                  <a:pt x="7355" y="18611"/>
                </a:cubicBezTo>
                <a:cubicBezTo>
                  <a:pt x="7341" y="18636"/>
                  <a:pt x="7290" y="18620"/>
                  <a:pt x="7223" y="18567"/>
                </a:cubicBezTo>
                <a:cubicBezTo>
                  <a:pt x="7141" y="18504"/>
                  <a:pt x="7102" y="18493"/>
                  <a:pt x="7072" y="18526"/>
                </a:cubicBezTo>
                <a:cubicBezTo>
                  <a:pt x="7049" y="18551"/>
                  <a:pt x="6997" y="18571"/>
                  <a:pt x="6954" y="18571"/>
                </a:cubicBezTo>
                <a:cubicBezTo>
                  <a:pt x="6912" y="18571"/>
                  <a:pt x="6858" y="18593"/>
                  <a:pt x="6834" y="18619"/>
                </a:cubicBezTo>
                <a:cubicBezTo>
                  <a:pt x="6800" y="18656"/>
                  <a:pt x="6780" y="18656"/>
                  <a:pt x="6746" y="18619"/>
                </a:cubicBezTo>
                <a:cubicBezTo>
                  <a:pt x="6722" y="18593"/>
                  <a:pt x="6672" y="18571"/>
                  <a:pt x="6635" y="18571"/>
                </a:cubicBezTo>
                <a:cubicBezTo>
                  <a:pt x="6598" y="18571"/>
                  <a:pt x="6559" y="18544"/>
                  <a:pt x="6548" y="18511"/>
                </a:cubicBezTo>
                <a:cubicBezTo>
                  <a:pt x="6535" y="18474"/>
                  <a:pt x="6479" y="18452"/>
                  <a:pt x="6403" y="18452"/>
                </a:cubicBezTo>
                <a:lnTo>
                  <a:pt x="6279" y="18452"/>
                </a:lnTo>
                <a:close/>
                <a:moveTo>
                  <a:pt x="13705" y="18651"/>
                </a:moveTo>
                <a:cubicBezTo>
                  <a:pt x="12639" y="18651"/>
                  <a:pt x="12612" y="18659"/>
                  <a:pt x="12574" y="18993"/>
                </a:cubicBezTo>
                <a:cubicBezTo>
                  <a:pt x="12560" y="19119"/>
                  <a:pt x="12558" y="19367"/>
                  <a:pt x="12571" y="19544"/>
                </a:cubicBezTo>
                <a:cubicBezTo>
                  <a:pt x="12589" y="19807"/>
                  <a:pt x="12607" y="19879"/>
                  <a:pt x="12671" y="19936"/>
                </a:cubicBezTo>
                <a:cubicBezTo>
                  <a:pt x="12741" y="19999"/>
                  <a:pt x="12848" y="20006"/>
                  <a:pt x="13712" y="20006"/>
                </a:cubicBezTo>
                <a:cubicBezTo>
                  <a:pt x="14911" y="20006"/>
                  <a:pt x="14822" y="20060"/>
                  <a:pt x="14821" y="19339"/>
                </a:cubicBezTo>
                <a:cubicBezTo>
                  <a:pt x="14820" y="19059"/>
                  <a:pt x="14808" y="18812"/>
                  <a:pt x="14793" y="18790"/>
                </a:cubicBezTo>
                <a:cubicBezTo>
                  <a:pt x="14716" y="18673"/>
                  <a:pt x="14545" y="18651"/>
                  <a:pt x="13705" y="18651"/>
                </a:cubicBezTo>
                <a:close/>
                <a:moveTo>
                  <a:pt x="11718" y="18850"/>
                </a:moveTo>
                <a:cubicBezTo>
                  <a:pt x="11698" y="18850"/>
                  <a:pt x="11682" y="18877"/>
                  <a:pt x="11682" y="18910"/>
                </a:cubicBezTo>
                <a:cubicBezTo>
                  <a:pt x="11682" y="18942"/>
                  <a:pt x="11698" y="18969"/>
                  <a:pt x="11718" y="18969"/>
                </a:cubicBezTo>
                <a:cubicBezTo>
                  <a:pt x="11739" y="18969"/>
                  <a:pt x="11754" y="18942"/>
                  <a:pt x="11754" y="18910"/>
                </a:cubicBezTo>
                <a:cubicBezTo>
                  <a:pt x="11754" y="18877"/>
                  <a:pt x="11738" y="18850"/>
                  <a:pt x="11718" y="18850"/>
                </a:cubicBezTo>
                <a:close/>
                <a:moveTo>
                  <a:pt x="16852" y="18982"/>
                </a:moveTo>
                <a:cubicBezTo>
                  <a:pt x="16830" y="18990"/>
                  <a:pt x="16810" y="19031"/>
                  <a:pt x="16810" y="19073"/>
                </a:cubicBezTo>
                <a:cubicBezTo>
                  <a:pt x="16810" y="19142"/>
                  <a:pt x="16782" y="19149"/>
                  <a:pt x="16493" y="19149"/>
                </a:cubicBezTo>
                <a:cubicBezTo>
                  <a:pt x="16297" y="19149"/>
                  <a:pt x="16159" y="19167"/>
                  <a:pt x="16132" y="19197"/>
                </a:cubicBezTo>
                <a:cubicBezTo>
                  <a:pt x="16099" y="19233"/>
                  <a:pt x="16069" y="19229"/>
                  <a:pt x="16001" y="19181"/>
                </a:cubicBezTo>
                <a:cubicBezTo>
                  <a:pt x="15929" y="19129"/>
                  <a:pt x="15896" y="19127"/>
                  <a:pt x="15818" y="19166"/>
                </a:cubicBezTo>
                <a:cubicBezTo>
                  <a:pt x="15732" y="19208"/>
                  <a:pt x="15712" y="19202"/>
                  <a:pt x="15635" y="19112"/>
                </a:cubicBezTo>
                <a:cubicBezTo>
                  <a:pt x="15575" y="19040"/>
                  <a:pt x="15511" y="19010"/>
                  <a:pt x="15422" y="19010"/>
                </a:cubicBezTo>
                <a:lnTo>
                  <a:pt x="15296" y="19010"/>
                </a:lnTo>
                <a:lnTo>
                  <a:pt x="15296" y="19288"/>
                </a:lnTo>
                <a:cubicBezTo>
                  <a:pt x="15296" y="19504"/>
                  <a:pt x="15308" y="19568"/>
                  <a:pt x="15348" y="19568"/>
                </a:cubicBezTo>
                <a:cubicBezTo>
                  <a:pt x="15377" y="19568"/>
                  <a:pt x="15405" y="19530"/>
                  <a:pt x="15412" y="19484"/>
                </a:cubicBezTo>
                <a:cubicBezTo>
                  <a:pt x="15419" y="19434"/>
                  <a:pt x="15472" y="19379"/>
                  <a:pt x="15544" y="19346"/>
                </a:cubicBezTo>
                <a:cubicBezTo>
                  <a:pt x="15660" y="19293"/>
                  <a:pt x="15665" y="19295"/>
                  <a:pt x="15707" y="19399"/>
                </a:cubicBezTo>
                <a:cubicBezTo>
                  <a:pt x="15762" y="19537"/>
                  <a:pt x="15801" y="19566"/>
                  <a:pt x="15926" y="19567"/>
                </a:cubicBezTo>
                <a:cubicBezTo>
                  <a:pt x="16052" y="19568"/>
                  <a:pt x="16058" y="19498"/>
                  <a:pt x="15933" y="19481"/>
                </a:cubicBezTo>
                <a:cubicBezTo>
                  <a:pt x="15790" y="19461"/>
                  <a:pt x="15827" y="19388"/>
                  <a:pt x="15980" y="19388"/>
                </a:cubicBezTo>
                <a:cubicBezTo>
                  <a:pt x="16095" y="19388"/>
                  <a:pt x="16119" y="19403"/>
                  <a:pt x="16129" y="19478"/>
                </a:cubicBezTo>
                <a:cubicBezTo>
                  <a:pt x="16148" y="19628"/>
                  <a:pt x="16239" y="19584"/>
                  <a:pt x="16252" y="19418"/>
                </a:cubicBezTo>
                <a:cubicBezTo>
                  <a:pt x="16261" y="19300"/>
                  <a:pt x="16280" y="19266"/>
                  <a:pt x="16343" y="19256"/>
                </a:cubicBezTo>
                <a:cubicBezTo>
                  <a:pt x="16431" y="19243"/>
                  <a:pt x="16530" y="19384"/>
                  <a:pt x="16464" y="19428"/>
                </a:cubicBezTo>
                <a:cubicBezTo>
                  <a:pt x="16444" y="19442"/>
                  <a:pt x="16428" y="19478"/>
                  <a:pt x="16428" y="19510"/>
                </a:cubicBezTo>
                <a:cubicBezTo>
                  <a:pt x="16428" y="19577"/>
                  <a:pt x="16581" y="19588"/>
                  <a:pt x="16684" y="19527"/>
                </a:cubicBezTo>
                <a:cubicBezTo>
                  <a:pt x="16729" y="19501"/>
                  <a:pt x="16759" y="19501"/>
                  <a:pt x="16774" y="19527"/>
                </a:cubicBezTo>
                <a:cubicBezTo>
                  <a:pt x="16787" y="19549"/>
                  <a:pt x="16821" y="19568"/>
                  <a:pt x="16851" y="19568"/>
                </a:cubicBezTo>
                <a:cubicBezTo>
                  <a:pt x="16893" y="19568"/>
                  <a:pt x="16903" y="19506"/>
                  <a:pt x="16899" y="19267"/>
                </a:cubicBezTo>
                <a:cubicBezTo>
                  <a:pt x="16895" y="19064"/>
                  <a:pt x="16880" y="18971"/>
                  <a:pt x="16852" y="18982"/>
                </a:cubicBezTo>
                <a:close/>
                <a:moveTo>
                  <a:pt x="17422" y="19078"/>
                </a:moveTo>
                <a:cubicBezTo>
                  <a:pt x="17403" y="19082"/>
                  <a:pt x="17385" y="19098"/>
                  <a:pt x="17360" y="19127"/>
                </a:cubicBezTo>
                <a:cubicBezTo>
                  <a:pt x="17320" y="19176"/>
                  <a:pt x="17312" y="19210"/>
                  <a:pt x="17338" y="19227"/>
                </a:cubicBezTo>
                <a:cubicBezTo>
                  <a:pt x="17359" y="19242"/>
                  <a:pt x="17377" y="19312"/>
                  <a:pt x="17377" y="19384"/>
                </a:cubicBezTo>
                <a:cubicBezTo>
                  <a:pt x="17377" y="19455"/>
                  <a:pt x="17388" y="19526"/>
                  <a:pt x="17401" y="19541"/>
                </a:cubicBezTo>
                <a:cubicBezTo>
                  <a:pt x="17454" y="19598"/>
                  <a:pt x="17552" y="19563"/>
                  <a:pt x="17572" y="19479"/>
                </a:cubicBezTo>
                <a:lnTo>
                  <a:pt x="17593" y="19390"/>
                </a:lnTo>
                <a:lnTo>
                  <a:pt x="17669" y="19479"/>
                </a:lnTo>
                <a:cubicBezTo>
                  <a:pt x="17714" y="19532"/>
                  <a:pt x="17788" y="19568"/>
                  <a:pt x="17853" y="19568"/>
                </a:cubicBezTo>
                <a:cubicBezTo>
                  <a:pt x="17985" y="19568"/>
                  <a:pt x="17997" y="19498"/>
                  <a:pt x="17868" y="19481"/>
                </a:cubicBezTo>
                <a:cubicBezTo>
                  <a:pt x="17817" y="19474"/>
                  <a:pt x="17776" y="19450"/>
                  <a:pt x="17776" y="19428"/>
                </a:cubicBezTo>
                <a:cubicBezTo>
                  <a:pt x="17776" y="19406"/>
                  <a:pt x="17817" y="19382"/>
                  <a:pt x="17868" y="19375"/>
                </a:cubicBezTo>
                <a:cubicBezTo>
                  <a:pt x="17937" y="19366"/>
                  <a:pt x="17961" y="19340"/>
                  <a:pt x="17961" y="19270"/>
                </a:cubicBezTo>
                <a:cubicBezTo>
                  <a:pt x="17961" y="19112"/>
                  <a:pt x="17786" y="19080"/>
                  <a:pt x="17669" y="19218"/>
                </a:cubicBezTo>
                <a:cubicBezTo>
                  <a:pt x="17594" y="19306"/>
                  <a:pt x="17593" y="19305"/>
                  <a:pt x="17574" y="19226"/>
                </a:cubicBezTo>
                <a:cubicBezTo>
                  <a:pt x="17563" y="19181"/>
                  <a:pt x="17525" y="19124"/>
                  <a:pt x="17488" y="19099"/>
                </a:cubicBezTo>
                <a:cubicBezTo>
                  <a:pt x="17461" y="19081"/>
                  <a:pt x="17441" y="19074"/>
                  <a:pt x="17422" y="19078"/>
                </a:cubicBezTo>
                <a:close/>
                <a:moveTo>
                  <a:pt x="18711" y="19131"/>
                </a:moveTo>
                <a:cubicBezTo>
                  <a:pt x="18615" y="19116"/>
                  <a:pt x="18508" y="19217"/>
                  <a:pt x="18508" y="19363"/>
                </a:cubicBezTo>
                <a:cubicBezTo>
                  <a:pt x="18508" y="19423"/>
                  <a:pt x="18528" y="19494"/>
                  <a:pt x="18553" y="19520"/>
                </a:cubicBezTo>
                <a:cubicBezTo>
                  <a:pt x="18617" y="19591"/>
                  <a:pt x="18789" y="19579"/>
                  <a:pt x="18815" y="19502"/>
                </a:cubicBezTo>
                <a:cubicBezTo>
                  <a:pt x="18837" y="19442"/>
                  <a:pt x="18843" y="19442"/>
                  <a:pt x="18905" y="19502"/>
                </a:cubicBezTo>
                <a:cubicBezTo>
                  <a:pt x="18976" y="19573"/>
                  <a:pt x="19148" y="19590"/>
                  <a:pt x="19182" y="19530"/>
                </a:cubicBezTo>
                <a:cubicBezTo>
                  <a:pt x="19194" y="19510"/>
                  <a:pt x="19161" y="19488"/>
                  <a:pt x="19110" y="19481"/>
                </a:cubicBezTo>
                <a:cubicBezTo>
                  <a:pt x="18990" y="19464"/>
                  <a:pt x="18989" y="19391"/>
                  <a:pt x="19109" y="19375"/>
                </a:cubicBezTo>
                <a:cubicBezTo>
                  <a:pt x="19232" y="19358"/>
                  <a:pt x="19233" y="19223"/>
                  <a:pt x="19112" y="19163"/>
                </a:cubicBezTo>
                <a:cubicBezTo>
                  <a:pt x="19040" y="19127"/>
                  <a:pt x="19004" y="19131"/>
                  <a:pt x="18933" y="19182"/>
                </a:cubicBezTo>
                <a:cubicBezTo>
                  <a:pt x="18855" y="19238"/>
                  <a:pt x="18838" y="19238"/>
                  <a:pt x="18799" y="19187"/>
                </a:cubicBezTo>
                <a:cubicBezTo>
                  <a:pt x="18774" y="19154"/>
                  <a:pt x="18743" y="19136"/>
                  <a:pt x="18711" y="19131"/>
                </a:cubicBezTo>
                <a:close/>
                <a:moveTo>
                  <a:pt x="17157" y="19138"/>
                </a:moveTo>
                <a:cubicBezTo>
                  <a:pt x="17135" y="19137"/>
                  <a:pt x="17110" y="19140"/>
                  <a:pt x="17082" y="19150"/>
                </a:cubicBezTo>
                <a:cubicBezTo>
                  <a:pt x="17030" y="19168"/>
                  <a:pt x="17017" y="19215"/>
                  <a:pt x="17018" y="19370"/>
                </a:cubicBezTo>
                <a:cubicBezTo>
                  <a:pt x="17019" y="19575"/>
                  <a:pt x="17055" y="19608"/>
                  <a:pt x="17210" y="19543"/>
                </a:cubicBezTo>
                <a:cubicBezTo>
                  <a:pt x="17274" y="19517"/>
                  <a:pt x="17288" y="19387"/>
                  <a:pt x="17231" y="19348"/>
                </a:cubicBezTo>
                <a:cubicBezTo>
                  <a:pt x="17207" y="19332"/>
                  <a:pt x="17206" y="19298"/>
                  <a:pt x="17230" y="19250"/>
                </a:cubicBezTo>
                <a:cubicBezTo>
                  <a:pt x="17261" y="19186"/>
                  <a:pt x="17224" y="19141"/>
                  <a:pt x="17157" y="19138"/>
                </a:cubicBezTo>
                <a:close/>
                <a:moveTo>
                  <a:pt x="18070" y="19141"/>
                </a:moveTo>
                <a:lnTo>
                  <a:pt x="18070" y="19355"/>
                </a:lnTo>
                <a:cubicBezTo>
                  <a:pt x="18070" y="19513"/>
                  <a:pt x="18083" y="19568"/>
                  <a:pt x="18123" y="19568"/>
                </a:cubicBezTo>
                <a:cubicBezTo>
                  <a:pt x="18158" y="19568"/>
                  <a:pt x="18179" y="19514"/>
                  <a:pt x="18187" y="19398"/>
                </a:cubicBezTo>
                <a:cubicBezTo>
                  <a:pt x="18195" y="19280"/>
                  <a:pt x="18214" y="19228"/>
                  <a:pt x="18253" y="19228"/>
                </a:cubicBezTo>
                <a:cubicBezTo>
                  <a:pt x="18291" y="19228"/>
                  <a:pt x="18311" y="19280"/>
                  <a:pt x="18319" y="19398"/>
                </a:cubicBezTo>
                <a:cubicBezTo>
                  <a:pt x="18325" y="19492"/>
                  <a:pt x="18347" y="19568"/>
                  <a:pt x="18367" y="19568"/>
                </a:cubicBezTo>
                <a:cubicBezTo>
                  <a:pt x="18388" y="19568"/>
                  <a:pt x="18398" y="19479"/>
                  <a:pt x="18392" y="19358"/>
                </a:cubicBezTo>
                <a:lnTo>
                  <a:pt x="18380" y="19149"/>
                </a:lnTo>
                <a:lnTo>
                  <a:pt x="18225" y="19145"/>
                </a:lnTo>
                <a:lnTo>
                  <a:pt x="18070" y="19141"/>
                </a:lnTo>
                <a:close/>
                <a:moveTo>
                  <a:pt x="11718" y="19169"/>
                </a:moveTo>
                <a:cubicBezTo>
                  <a:pt x="11697" y="19169"/>
                  <a:pt x="11682" y="19295"/>
                  <a:pt x="11682" y="19468"/>
                </a:cubicBezTo>
                <a:cubicBezTo>
                  <a:pt x="11682" y="19640"/>
                  <a:pt x="11697" y="19767"/>
                  <a:pt x="11718" y="19767"/>
                </a:cubicBezTo>
                <a:cubicBezTo>
                  <a:pt x="11740" y="19767"/>
                  <a:pt x="11754" y="19640"/>
                  <a:pt x="11754" y="19468"/>
                </a:cubicBezTo>
                <a:cubicBezTo>
                  <a:pt x="11754" y="19295"/>
                  <a:pt x="11740" y="19169"/>
                  <a:pt x="11718" y="19169"/>
                </a:cubicBezTo>
                <a:close/>
                <a:moveTo>
                  <a:pt x="36" y="19209"/>
                </a:moveTo>
                <a:cubicBezTo>
                  <a:pt x="16" y="19209"/>
                  <a:pt x="0" y="19236"/>
                  <a:pt x="0" y="19269"/>
                </a:cubicBezTo>
                <a:cubicBezTo>
                  <a:pt x="0" y="19301"/>
                  <a:pt x="16" y="19328"/>
                  <a:pt x="36" y="19328"/>
                </a:cubicBezTo>
                <a:cubicBezTo>
                  <a:pt x="56" y="19328"/>
                  <a:pt x="72" y="19301"/>
                  <a:pt x="72" y="19269"/>
                </a:cubicBezTo>
                <a:cubicBezTo>
                  <a:pt x="72" y="19236"/>
                  <a:pt x="56" y="19209"/>
                  <a:pt x="36" y="19209"/>
                </a:cubicBezTo>
                <a:close/>
                <a:moveTo>
                  <a:pt x="6279" y="19408"/>
                </a:moveTo>
                <a:lnTo>
                  <a:pt x="6279" y="19667"/>
                </a:lnTo>
                <a:lnTo>
                  <a:pt x="6279" y="19926"/>
                </a:lnTo>
                <a:lnTo>
                  <a:pt x="6402" y="19926"/>
                </a:lnTo>
                <a:cubicBezTo>
                  <a:pt x="6470" y="19926"/>
                  <a:pt x="6566" y="19891"/>
                  <a:pt x="6617" y="19847"/>
                </a:cubicBezTo>
                <a:cubicBezTo>
                  <a:pt x="6697" y="19779"/>
                  <a:pt x="6705" y="19749"/>
                  <a:pt x="6681" y="19632"/>
                </a:cubicBezTo>
                <a:cubicBezTo>
                  <a:pt x="6639" y="19429"/>
                  <a:pt x="6617" y="19408"/>
                  <a:pt x="6441" y="19408"/>
                </a:cubicBezTo>
                <a:lnTo>
                  <a:pt x="6279" y="19408"/>
                </a:lnTo>
                <a:close/>
                <a:moveTo>
                  <a:pt x="8366" y="19466"/>
                </a:moveTo>
                <a:cubicBezTo>
                  <a:pt x="8342" y="19461"/>
                  <a:pt x="8324" y="19471"/>
                  <a:pt x="8300" y="19492"/>
                </a:cubicBezTo>
                <a:cubicBezTo>
                  <a:pt x="8268" y="19521"/>
                  <a:pt x="8175" y="19538"/>
                  <a:pt x="8083" y="19532"/>
                </a:cubicBezTo>
                <a:cubicBezTo>
                  <a:pt x="7933" y="19522"/>
                  <a:pt x="7921" y="19529"/>
                  <a:pt x="7921" y="19620"/>
                </a:cubicBezTo>
                <a:cubicBezTo>
                  <a:pt x="7921" y="19677"/>
                  <a:pt x="7949" y="19730"/>
                  <a:pt x="7986" y="19745"/>
                </a:cubicBezTo>
                <a:cubicBezTo>
                  <a:pt x="8047" y="19771"/>
                  <a:pt x="8047" y="19775"/>
                  <a:pt x="7986" y="19824"/>
                </a:cubicBezTo>
                <a:cubicBezTo>
                  <a:pt x="7951" y="19852"/>
                  <a:pt x="7921" y="19886"/>
                  <a:pt x="7921" y="19900"/>
                </a:cubicBezTo>
                <a:cubicBezTo>
                  <a:pt x="7921" y="19915"/>
                  <a:pt x="7971" y="19926"/>
                  <a:pt x="8032" y="19926"/>
                </a:cubicBezTo>
                <a:cubicBezTo>
                  <a:pt x="8160" y="19926"/>
                  <a:pt x="8211" y="19835"/>
                  <a:pt x="8146" y="19721"/>
                </a:cubicBezTo>
                <a:cubicBezTo>
                  <a:pt x="8111" y="19660"/>
                  <a:pt x="8113" y="19641"/>
                  <a:pt x="8160" y="19621"/>
                </a:cubicBezTo>
                <a:cubicBezTo>
                  <a:pt x="8237" y="19589"/>
                  <a:pt x="8279" y="19640"/>
                  <a:pt x="8293" y="19786"/>
                </a:cubicBezTo>
                <a:cubicBezTo>
                  <a:pt x="8302" y="19877"/>
                  <a:pt x="8325" y="19909"/>
                  <a:pt x="8391" y="19919"/>
                </a:cubicBezTo>
                <a:cubicBezTo>
                  <a:pt x="8438" y="19927"/>
                  <a:pt x="8495" y="19913"/>
                  <a:pt x="8516" y="19890"/>
                </a:cubicBezTo>
                <a:cubicBezTo>
                  <a:pt x="8543" y="19861"/>
                  <a:pt x="8569" y="19861"/>
                  <a:pt x="8601" y="19890"/>
                </a:cubicBezTo>
                <a:cubicBezTo>
                  <a:pt x="8626" y="19913"/>
                  <a:pt x="8701" y="19926"/>
                  <a:pt x="8768" y="19919"/>
                </a:cubicBezTo>
                <a:cubicBezTo>
                  <a:pt x="8885" y="19907"/>
                  <a:pt x="8889" y="19901"/>
                  <a:pt x="8889" y="19727"/>
                </a:cubicBezTo>
                <a:cubicBezTo>
                  <a:pt x="8889" y="19552"/>
                  <a:pt x="8886" y="19548"/>
                  <a:pt x="8766" y="19535"/>
                </a:cubicBezTo>
                <a:cubicBezTo>
                  <a:pt x="8698" y="19528"/>
                  <a:pt x="8626" y="19540"/>
                  <a:pt x="8605" y="19563"/>
                </a:cubicBezTo>
                <a:cubicBezTo>
                  <a:pt x="8579" y="19591"/>
                  <a:pt x="8534" y="19578"/>
                  <a:pt x="8462" y="19522"/>
                </a:cubicBezTo>
                <a:cubicBezTo>
                  <a:pt x="8418" y="19488"/>
                  <a:pt x="8390" y="19470"/>
                  <a:pt x="8366" y="19466"/>
                </a:cubicBezTo>
                <a:close/>
                <a:moveTo>
                  <a:pt x="7262" y="19469"/>
                </a:moveTo>
                <a:cubicBezTo>
                  <a:pt x="7195" y="19465"/>
                  <a:pt x="7153" y="19527"/>
                  <a:pt x="7193" y="19609"/>
                </a:cubicBezTo>
                <a:cubicBezTo>
                  <a:pt x="7212" y="19649"/>
                  <a:pt x="7228" y="19737"/>
                  <a:pt x="7228" y="19804"/>
                </a:cubicBezTo>
                <a:cubicBezTo>
                  <a:pt x="7228" y="19907"/>
                  <a:pt x="7242" y="19926"/>
                  <a:pt x="7317" y="19926"/>
                </a:cubicBezTo>
                <a:cubicBezTo>
                  <a:pt x="7366" y="19926"/>
                  <a:pt x="7417" y="19908"/>
                  <a:pt x="7430" y="19885"/>
                </a:cubicBezTo>
                <a:cubicBezTo>
                  <a:pt x="7446" y="19856"/>
                  <a:pt x="7468" y="19856"/>
                  <a:pt x="7498" y="19884"/>
                </a:cubicBezTo>
                <a:cubicBezTo>
                  <a:pt x="7523" y="19906"/>
                  <a:pt x="7604" y="19922"/>
                  <a:pt x="7678" y="19919"/>
                </a:cubicBezTo>
                <a:lnTo>
                  <a:pt x="7812" y="19914"/>
                </a:lnTo>
                <a:lnTo>
                  <a:pt x="7812" y="19720"/>
                </a:lnTo>
                <a:lnTo>
                  <a:pt x="7812" y="19527"/>
                </a:lnTo>
                <a:lnTo>
                  <a:pt x="7666" y="19527"/>
                </a:lnTo>
                <a:cubicBezTo>
                  <a:pt x="7526" y="19528"/>
                  <a:pt x="7477" y="19574"/>
                  <a:pt x="7558" y="19628"/>
                </a:cubicBezTo>
                <a:cubicBezTo>
                  <a:pt x="7615" y="19667"/>
                  <a:pt x="7423" y="19860"/>
                  <a:pt x="7356" y="19832"/>
                </a:cubicBezTo>
                <a:cubicBezTo>
                  <a:pt x="7285" y="19802"/>
                  <a:pt x="7284" y="19652"/>
                  <a:pt x="7355" y="19622"/>
                </a:cubicBezTo>
                <a:cubicBezTo>
                  <a:pt x="7430" y="19591"/>
                  <a:pt x="7425" y="19556"/>
                  <a:pt x="7335" y="19495"/>
                </a:cubicBezTo>
                <a:cubicBezTo>
                  <a:pt x="7309" y="19477"/>
                  <a:pt x="7284" y="19470"/>
                  <a:pt x="7262" y="19469"/>
                </a:cubicBezTo>
                <a:close/>
                <a:moveTo>
                  <a:pt x="36" y="19527"/>
                </a:moveTo>
                <a:cubicBezTo>
                  <a:pt x="15" y="19528"/>
                  <a:pt x="0" y="19654"/>
                  <a:pt x="0" y="19827"/>
                </a:cubicBezTo>
                <a:cubicBezTo>
                  <a:pt x="0" y="19999"/>
                  <a:pt x="15" y="20126"/>
                  <a:pt x="36" y="20126"/>
                </a:cubicBezTo>
                <a:cubicBezTo>
                  <a:pt x="58" y="20126"/>
                  <a:pt x="72" y="19999"/>
                  <a:pt x="72" y="19827"/>
                </a:cubicBezTo>
                <a:cubicBezTo>
                  <a:pt x="72" y="19654"/>
                  <a:pt x="58" y="19527"/>
                  <a:pt x="36" y="19527"/>
                </a:cubicBezTo>
                <a:close/>
                <a:moveTo>
                  <a:pt x="6936" y="19527"/>
                </a:moveTo>
                <a:cubicBezTo>
                  <a:pt x="6787" y="19527"/>
                  <a:pt x="6758" y="19557"/>
                  <a:pt x="6830" y="19636"/>
                </a:cubicBezTo>
                <a:cubicBezTo>
                  <a:pt x="6860" y="19668"/>
                  <a:pt x="6850" y="19692"/>
                  <a:pt x="6793" y="19725"/>
                </a:cubicBezTo>
                <a:cubicBezTo>
                  <a:pt x="6731" y="19761"/>
                  <a:pt x="6723" y="19785"/>
                  <a:pt x="6754" y="19848"/>
                </a:cubicBezTo>
                <a:cubicBezTo>
                  <a:pt x="6783" y="19907"/>
                  <a:pt x="6827" y="19924"/>
                  <a:pt x="6937" y="19919"/>
                </a:cubicBezTo>
                <a:lnTo>
                  <a:pt x="7082" y="19913"/>
                </a:lnTo>
                <a:lnTo>
                  <a:pt x="7082" y="19720"/>
                </a:lnTo>
                <a:lnTo>
                  <a:pt x="7082" y="19527"/>
                </a:lnTo>
                <a:lnTo>
                  <a:pt x="6936" y="19527"/>
                </a:lnTo>
                <a:close/>
                <a:moveTo>
                  <a:pt x="9017" y="19529"/>
                </a:moveTo>
                <a:lnTo>
                  <a:pt x="9017" y="19728"/>
                </a:lnTo>
                <a:cubicBezTo>
                  <a:pt x="9017" y="19874"/>
                  <a:pt x="9031" y="19926"/>
                  <a:pt x="9069" y="19926"/>
                </a:cubicBezTo>
                <a:cubicBezTo>
                  <a:pt x="9104" y="19926"/>
                  <a:pt x="9126" y="19875"/>
                  <a:pt x="9133" y="19777"/>
                </a:cubicBezTo>
                <a:cubicBezTo>
                  <a:pt x="9142" y="19658"/>
                  <a:pt x="9159" y="19628"/>
                  <a:pt x="9217" y="19628"/>
                </a:cubicBezTo>
                <a:cubicBezTo>
                  <a:pt x="9268" y="19628"/>
                  <a:pt x="9294" y="19658"/>
                  <a:pt x="9303" y="19727"/>
                </a:cubicBezTo>
                <a:cubicBezTo>
                  <a:pt x="9322" y="19874"/>
                  <a:pt x="9376" y="19926"/>
                  <a:pt x="9514" y="19926"/>
                </a:cubicBezTo>
                <a:cubicBezTo>
                  <a:pt x="9657" y="19926"/>
                  <a:pt x="9681" y="19857"/>
                  <a:pt x="9545" y="19839"/>
                </a:cubicBezTo>
                <a:cubicBezTo>
                  <a:pt x="9424" y="19822"/>
                  <a:pt x="9426" y="19751"/>
                  <a:pt x="9547" y="19734"/>
                </a:cubicBezTo>
                <a:cubicBezTo>
                  <a:pt x="9621" y="19724"/>
                  <a:pt x="9639" y="19702"/>
                  <a:pt x="9630" y="19634"/>
                </a:cubicBezTo>
                <a:cubicBezTo>
                  <a:pt x="9620" y="19554"/>
                  <a:pt x="9596" y="19547"/>
                  <a:pt x="9318" y="19539"/>
                </a:cubicBezTo>
                <a:lnTo>
                  <a:pt x="9017" y="19529"/>
                </a:lnTo>
                <a:close/>
                <a:moveTo>
                  <a:pt x="11718" y="19946"/>
                </a:moveTo>
                <a:cubicBezTo>
                  <a:pt x="11698" y="19933"/>
                  <a:pt x="11682" y="19958"/>
                  <a:pt x="11682" y="20003"/>
                </a:cubicBezTo>
                <a:cubicBezTo>
                  <a:pt x="11682" y="20048"/>
                  <a:pt x="11698" y="20086"/>
                  <a:pt x="11718" y="20086"/>
                </a:cubicBezTo>
                <a:cubicBezTo>
                  <a:pt x="11739" y="20086"/>
                  <a:pt x="11754" y="20060"/>
                  <a:pt x="11754" y="20029"/>
                </a:cubicBezTo>
                <a:cubicBezTo>
                  <a:pt x="11754" y="19997"/>
                  <a:pt x="11738" y="19960"/>
                  <a:pt x="11718" y="19946"/>
                </a:cubicBezTo>
                <a:close/>
                <a:moveTo>
                  <a:pt x="11718" y="20285"/>
                </a:moveTo>
                <a:cubicBezTo>
                  <a:pt x="11698" y="20285"/>
                  <a:pt x="11682" y="20405"/>
                  <a:pt x="11682" y="20564"/>
                </a:cubicBezTo>
                <a:cubicBezTo>
                  <a:pt x="11682" y="20724"/>
                  <a:pt x="11698" y="20843"/>
                  <a:pt x="11718" y="20843"/>
                </a:cubicBezTo>
                <a:cubicBezTo>
                  <a:pt x="11739" y="20843"/>
                  <a:pt x="11754" y="20724"/>
                  <a:pt x="11754" y="20564"/>
                </a:cubicBezTo>
                <a:cubicBezTo>
                  <a:pt x="11754" y="20405"/>
                  <a:pt x="11739" y="20285"/>
                  <a:pt x="11718" y="20285"/>
                </a:cubicBezTo>
                <a:close/>
                <a:moveTo>
                  <a:pt x="36" y="20325"/>
                </a:moveTo>
                <a:cubicBezTo>
                  <a:pt x="16" y="20325"/>
                  <a:pt x="0" y="20352"/>
                  <a:pt x="0" y="20385"/>
                </a:cubicBezTo>
                <a:cubicBezTo>
                  <a:pt x="0" y="20418"/>
                  <a:pt x="16" y="20445"/>
                  <a:pt x="36" y="20445"/>
                </a:cubicBezTo>
                <a:cubicBezTo>
                  <a:pt x="56" y="20445"/>
                  <a:pt x="72" y="20418"/>
                  <a:pt x="72" y="20385"/>
                </a:cubicBezTo>
                <a:cubicBezTo>
                  <a:pt x="72" y="20352"/>
                  <a:pt x="56" y="20325"/>
                  <a:pt x="36" y="20325"/>
                </a:cubicBezTo>
                <a:close/>
                <a:moveTo>
                  <a:pt x="18180" y="20564"/>
                </a:moveTo>
                <a:cubicBezTo>
                  <a:pt x="18160" y="20564"/>
                  <a:pt x="18143" y="20590"/>
                  <a:pt x="18143" y="20623"/>
                </a:cubicBezTo>
                <a:cubicBezTo>
                  <a:pt x="18143" y="20656"/>
                  <a:pt x="18160" y="20683"/>
                  <a:pt x="18180" y="20683"/>
                </a:cubicBezTo>
                <a:cubicBezTo>
                  <a:pt x="18200" y="20683"/>
                  <a:pt x="18217" y="20656"/>
                  <a:pt x="18217" y="20623"/>
                </a:cubicBezTo>
                <a:cubicBezTo>
                  <a:pt x="18217" y="20590"/>
                  <a:pt x="18200" y="20564"/>
                  <a:pt x="18180" y="20564"/>
                </a:cubicBezTo>
                <a:close/>
                <a:moveTo>
                  <a:pt x="15526" y="20612"/>
                </a:moveTo>
                <a:cubicBezTo>
                  <a:pt x="15462" y="20612"/>
                  <a:pt x="15387" y="20629"/>
                  <a:pt x="15355" y="20664"/>
                </a:cubicBezTo>
                <a:cubicBezTo>
                  <a:pt x="15279" y="20748"/>
                  <a:pt x="15278" y="21016"/>
                  <a:pt x="15353" y="21099"/>
                </a:cubicBezTo>
                <a:cubicBezTo>
                  <a:pt x="15417" y="21168"/>
                  <a:pt x="15624" y="21185"/>
                  <a:pt x="15624" y="21121"/>
                </a:cubicBezTo>
                <a:cubicBezTo>
                  <a:pt x="15624" y="21099"/>
                  <a:pt x="15597" y="21082"/>
                  <a:pt x="15563" y="21082"/>
                </a:cubicBezTo>
                <a:cubicBezTo>
                  <a:pt x="15482" y="21082"/>
                  <a:pt x="15369" y="20967"/>
                  <a:pt x="15369" y="20883"/>
                </a:cubicBezTo>
                <a:cubicBezTo>
                  <a:pt x="15369" y="20798"/>
                  <a:pt x="15491" y="20674"/>
                  <a:pt x="15558" y="20690"/>
                </a:cubicBezTo>
                <a:cubicBezTo>
                  <a:pt x="15586" y="20697"/>
                  <a:pt x="15616" y="20685"/>
                  <a:pt x="15626" y="20663"/>
                </a:cubicBezTo>
                <a:cubicBezTo>
                  <a:pt x="15641" y="20629"/>
                  <a:pt x="15589" y="20612"/>
                  <a:pt x="15526" y="20612"/>
                </a:cubicBezTo>
                <a:close/>
                <a:moveTo>
                  <a:pt x="36" y="20644"/>
                </a:moveTo>
                <a:cubicBezTo>
                  <a:pt x="16" y="20644"/>
                  <a:pt x="0" y="20763"/>
                  <a:pt x="0" y="20922"/>
                </a:cubicBezTo>
                <a:cubicBezTo>
                  <a:pt x="0" y="21082"/>
                  <a:pt x="16" y="21202"/>
                  <a:pt x="36" y="21202"/>
                </a:cubicBezTo>
                <a:cubicBezTo>
                  <a:pt x="57" y="21202"/>
                  <a:pt x="72" y="21082"/>
                  <a:pt x="72" y="20922"/>
                </a:cubicBezTo>
                <a:cubicBezTo>
                  <a:pt x="72" y="20763"/>
                  <a:pt x="57" y="20644"/>
                  <a:pt x="36" y="20644"/>
                </a:cubicBezTo>
                <a:close/>
                <a:moveTo>
                  <a:pt x="17907" y="20678"/>
                </a:moveTo>
                <a:cubicBezTo>
                  <a:pt x="17890" y="20676"/>
                  <a:pt x="17872" y="20687"/>
                  <a:pt x="17847" y="20711"/>
                </a:cubicBezTo>
                <a:cubicBezTo>
                  <a:pt x="17812" y="20744"/>
                  <a:pt x="17751" y="20757"/>
                  <a:pt x="17699" y="20743"/>
                </a:cubicBezTo>
                <a:cubicBezTo>
                  <a:pt x="17639" y="20726"/>
                  <a:pt x="17580" y="20746"/>
                  <a:pt x="17514" y="20802"/>
                </a:cubicBezTo>
                <a:cubicBezTo>
                  <a:pt x="17426" y="20878"/>
                  <a:pt x="17415" y="20880"/>
                  <a:pt x="17383" y="20818"/>
                </a:cubicBezTo>
                <a:cubicBezTo>
                  <a:pt x="17336" y="20726"/>
                  <a:pt x="17124" y="20727"/>
                  <a:pt x="17077" y="20819"/>
                </a:cubicBezTo>
                <a:cubicBezTo>
                  <a:pt x="17043" y="20885"/>
                  <a:pt x="17036" y="20884"/>
                  <a:pt x="16961" y="20807"/>
                </a:cubicBezTo>
                <a:cubicBezTo>
                  <a:pt x="16898" y="20743"/>
                  <a:pt x="16852" y="20730"/>
                  <a:pt x="16745" y="20749"/>
                </a:cubicBezTo>
                <a:cubicBezTo>
                  <a:pt x="16610" y="20773"/>
                  <a:pt x="16610" y="20774"/>
                  <a:pt x="16610" y="20967"/>
                </a:cubicBezTo>
                <a:cubicBezTo>
                  <a:pt x="16610" y="21113"/>
                  <a:pt x="16624" y="21162"/>
                  <a:pt x="16665" y="21162"/>
                </a:cubicBezTo>
                <a:cubicBezTo>
                  <a:pt x="16703" y="21162"/>
                  <a:pt x="16720" y="21120"/>
                  <a:pt x="16720" y="21027"/>
                </a:cubicBezTo>
                <a:cubicBezTo>
                  <a:pt x="16720" y="20896"/>
                  <a:pt x="16793" y="20777"/>
                  <a:pt x="16841" y="20830"/>
                </a:cubicBezTo>
                <a:cubicBezTo>
                  <a:pt x="16854" y="20844"/>
                  <a:pt x="16865" y="20925"/>
                  <a:pt x="16865" y="21009"/>
                </a:cubicBezTo>
                <a:cubicBezTo>
                  <a:pt x="16865" y="21180"/>
                  <a:pt x="16951" y="21225"/>
                  <a:pt x="16988" y="21073"/>
                </a:cubicBezTo>
                <a:lnTo>
                  <a:pt x="17009" y="20984"/>
                </a:lnTo>
                <a:lnTo>
                  <a:pt x="17084" y="21073"/>
                </a:lnTo>
                <a:cubicBezTo>
                  <a:pt x="17187" y="21193"/>
                  <a:pt x="17360" y="21193"/>
                  <a:pt x="17392" y="21072"/>
                </a:cubicBezTo>
                <a:lnTo>
                  <a:pt x="17416" y="20982"/>
                </a:lnTo>
                <a:lnTo>
                  <a:pt x="17474" y="21072"/>
                </a:lnTo>
                <a:cubicBezTo>
                  <a:pt x="17540" y="21174"/>
                  <a:pt x="17741" y="21200"/>
                  <a:pt x="17741" y="21105"/>
                </a:cubicBezTo>
                <a:cubicBezTo>
                  <a:pt x="17741" y="21069"/>
                  <a:pt x="17716" y="21057"/>
                  <a:pt x="17669" y="21070"/>
                </a:cubicBezTo>
                <a:cubicBezTo>
                  <a:pt x="17622" y="21084"/>
                  <a:pt x="17588" y="21067"/>
                  <a:pt x="17572" y="21021"/>
                </a:cubicBezTo>
                <a:cubicBezTo>
                  <a:pt x="17535" y="20917"/>
                  <a:pt x="17606" y="20827"/>
                  <a:pt x="17726" y="20827"/>
                </a:cubicBezTo>
                <a:cubicBezTo>
                  <a:pt x="17823" y="20827"/>
                  <a:pt x="17834" y="20841"/>
                  <a:pt x="17851" y="20984"/>
                </a:cubicBezTo>
                <a:cubicBezTo>
                  <a:pt x="17866" y="21110"/>
                  <a:pt x="17886" y="21144"/>
                  <a:pt x="17951" y="21154"/>
                </a:cubicBezTo>
                <a:cubicBezTo>
                  <a:pt x="18043" y="21168"/>
                  <a:pt x="18064" y="21103"/>
                  <a:pt x="17979" y="21067"/>
                </a:cubicBezTo>
                <a:cubicBezTo>
                  <a:pt x="17909" y="21038"/>
                  <a:pt x="17907" y="20847"/>
                  <a:pt x="17976" y="20818"/>
                </a:cubicBezTo>
                <a:cubicBezTo>
                  <a:pt x="18019" y="20800"/>
                  <a:pt x="18019" y="20785"/>
                  <a:pt x="17968" y="20726"/>
                </a:cubicBezTo>
                <a:cubicBezTo>
                  <a:pt x="17941" y="20696"/>
                  <a:pt x="17924" y="20680"/>
                  <a:pt x="17907" y="20678"/>
                </a:cubicBezTo>
                <a:close/>
                <a:moveTo>
                  <a:pt x="18180" y="20723"/>
                </a:moveTo>
                <a:cubicBezTo>
                  <a:pt x="18160" y="20723"/>
                  <a:pt x="18143" y="20822"/>
                  <a:pt x="18143" y="20943"/>
                </a:cubicBezTo>
                <a:cubicBezTo>
                  <a:pt x="18143" y="21063"/>
                  <a:pt x="18160" y="21162"/>
                  <a:pt x="18180" y="21162"/>
                </a:cubicBezTo>
                <a:cubicBezTo>
                  <a:pt x="18200" y="21162"/>
                  <a:pt x="18217" y="21063"/>
                  <a:pt x="18217" y="20943"/>
                </a:cubicBezTo>
                <a:cubicBezTo>
                  <a:pt x="18217" y="20822"/>
                  <a:pt x="18200" y="20723"/>
                  <a:pt x="18180" y="20723"/>
                </a:cubicBezTo>
                <a:close/>
                <a:moveTo>
                  <a:pt x="15882" y="20735"/>
                </a:moveTo>
                <a:cubicBezTo>
                  <a:pt x="15795" y="20738"/>
                  <a:pt x="15734" y="20814"/>
                  <a:pt x="15734" y="20936"/>
                </a:cubicBezTo>
                <a:cubicBezTo>
                  <a:pt x="15734" y="21008"/>
                  <a:pt x="15753" y="21088"/>
                  <a:pt x="15777" y="21114"/>
                </a:cubicBezTo>
                <a:cubicBezTo>
                  <a:pt x="15825" y="21166"/>
                  <a:pt x="15914" y="21175"/>
                  <a:pt x="16004" y="21137"/>
                </a:cubicBezTo>
                <a:cubicBezTo>
                  <a:pt x="16043" y="21121"/>
                  <a:pt x="16063" y="21062"/>
                  <a:pt x="16063" y="20957"/>
                </a:cubicBezTo>
                <a:cubicBezTo>
                  <a:pt x="16063" y="20831"/>
                  <a:pt x="16046" y="20792"/>
                  <a:pt x="15976" y="20758"/>
                </a:cubicBezTo>
                <a:cubicBezTo>
                  <a:pt x="15943" y="20741"/>
                  <a:pt x="15911" y="20734"/>
                  <a:pt x="15882" y="20735"/>
                </a:cubicBezTo>
                <a:close/>
                <a:moveTo>
                  <a:pt x="18474" y="20735"/>
                </a:moveTo>
                <a:cubicBezTo>
                  <a:pt x="18387" y="20738"/>
                  <a:pt x="18326" y="20814"/>
                  <a:pt x="18326" y="20936"/>
                </a:cubicBezTo>
                <a:cubicBezTo>
                  <a:pt x="18326" y="21008"/>
                  <a:pt x="18346" y="21088"/>
                  <a:pt x="18370" y="21114"/>
                </a:cubicBezTo>
                <a:cubicBezTo>
                  <a:pt x="18418" y="21166"/>
                  <a:pt x="18507" y="21175"/>
                  <a:pt x="18597" y="21137"/>
                </a:cubicBezTo>
                <a:cubicBezTo>
                  <a:pt x="18636" y="21121"/>
                  <a:pt x="18654" y="21062"/>
                  <a:pt x="18654" y="20957"/>
                </a:cubicBezTo>
                <a:cubicBezTo>
                  <a:pt x="18654" y="20831"/>
                  <a:pt x="18638" y="20792"/>
                  <a:pt x="18568" y="20758"/>
                </a:cubicBezTo>
                <a:cubicBezTo>
                  <a:pt x="18535" y="20741"/>
                  <a:pt x="18503" y="20734"/>
                  <a:pt x="18474" y="20735"/>
                </a:cubicBezTo>
                <a:close/>
                <a:moveTo>
                  <a:pt x="16388" y="20745"/>
                </a:moveTo>
                <a:cubicBezTo>
                  <a:pt x="16358" y="20745"/>
                  <a:pt x="16323" y="20748"/>
                  <a:pt x="16290" y="20753"/>
                </a:cubicBezTo>
                <a:cubicBezTo>
                  <a:pt x="16175" y="20772"/>
                  <a:pt x="16172" y="20778"/>
                  <a:pt x="16172" y="20967"/>
                </a:cubicBezTo>
                <a:cubicBezTo>
                  <a:pt x="16172" y="21074"/>
                  <a:pt x="16188" y="21162"/>
                  <a:pt x="16208" y="21162"/>
                </a:cubicBezTo>
                <a:cubicBezTo>
                  <a:pt x="16228" y="21162"/>
                  <a:pt x="16245" y="21101"/>
                  <a:pt x="16245" y="21027"/>
                </a:cubicBezTo>
                <a:cubicBezTo>
                  <a:pt x="16245" y="20888"/>
                  <a:pt x="16323" y="20776"/>
                  <a:pt x="16390" y="20821"/>
                </a:cubicBezTo>
                <a:cubicBezTo>
                  <a:pt x="16411" y="20835"/>
                  <a:pt x="16428" y="20918"/>
                  <a:pt x="16428" y="21005"/>
                </a:cubicBezTo>
                <a:cubicBezTo>
                  <a:pt x="16428" y="21091"/>
                  <a:pt x="16444" y="21162"/>
                  <a:pt x="16464" y="21162"/>
                </a:cubicBezTo>
                <a:cubicBezTo>
                  <a:pt x="16519" y="21162"/>
                  <a:pt x="16510" y="20776"/>
                  <a:pt x="16455" y="20753"/>
                </a:cubicBezTo>
                <a:cubicBezTo>
                  <a:pt x="16442" y="20748"/>
                  <a:pt x="16418" y="20745"/>
                  <a:pt x="16388" y="20745"/>
                </a:cubicBezTo>
                <a:close/>
                <a:moveTo>
                  <a:pt x="18980" y="20745"/>
                </a:moveTo>
                <a:cubicBezTo>
                  <a:pt x="18950" y="20745"/>
                  <a:pt x="18915" y="20748"/>
                  <a:pt x="18882" y="20753"/>
                </a:cubicBezTo>
                <a:cubicBezTo>
                  <a:pt x="18767" y="20772"/>
                  <a:pt x="18764" y="20778"/>
                  <a:pt x="18764" y="20967"/>
                </a:cubicBezTo>
                <a:cubicBezTo>
                  <a:pt x="18764" y="21074"/>
                  <a:pt x="18780" y="21162"/>
                  <a:pt x="18800" y="21162"/>
                </a:cubicBezTo>
                <a:cubicBezTo>
                  <a:pt x="18820" y="21162"/>
                  <a:pt x="18837" y="21111"/>
                  <a:pt x="18837" y="21049"/>
                </a:cubicBezTo>
                <a:cubicBezTo>
                  <a:pt x="18837" y="20914"/>
                  <a:pt x="18919" y="20780"/>
                  <a:pt x="18977" y="20819"/>
                </a:cubicBezTo>
                <a:cubicBezTo>
                  <a:pt x="19001" y="20835"/>
                  <a:pt x="19019" y="20918"/>
                  <a:pt x="19019" y="21005"/>
                </a:cubicBezTo>
                <a:cubicBezTo>
                  <a:pt x="19019" y="21091"/>
                  <a:pt x="19036" y="21162"/>
                  <a:pt x="19056" y="21162"/>
                </a:cubicBezTo>
                <a:cubicBezTo>
                  <a:pt x="19111" y="21162"/>
                  <a:pt x="19102" y="20776"/>
                  <a:pt x="19047" y="20753"/>
                </a:cubicBezTo>
                <a:cubicBezTo>
                  <a:pt x="19034" y="20748"/>
                  <a:pt x="19010" y="20745"/>
                  <a:pt x="18980" y="20745"/>
                </a:cubicBezTo>
                <a:close/>
                <a:moveTo>
                  <a:pt x="13693" y="20843"/>
                </a:moveTo>
                <a:cubicBezTo>
                  <a:pt x="13129" y="20843"/>
                  <a:pt x="12667" y="20857"/>
                  <a:pt x="12667" y="20876"/>
                </a:cubicBezTo>
                <a:cubicBezTo>
                  <a:pt x="12667" y="20894"/>
                  <a:pt x="12679" y="20921"/>
                  <a:pt x="12692" y="20936"/>
                </a:cubicBezTo>
                <a:cubicBezTo>
                  <a:pt x="12706" y="20951"/>
                  <a:pt x="13160" y="20959"/>
                  <a:pt x="13702" y="20953"/>
                </a:cubicBezTo>
                <a:cubicBezTo>
                  <a:pt x="14451" y="20945"/>
                  <a:pt x="14691" y="20930"/>
                  <a:pt x="14703" y="20892"/>
                </a:cubicBezTo>
                <a:cubicBezTo>
                  <a:pt x="14714" y="20853"/>
                  <a:pt x="14497" y="20843"/>
                  <a:pt x="13693" y="20843"/>
                </a:cubicBezTo>
                <a:close/>
                <a:moveTo>
                  <a:pt x="11718" y="21042"/>
                </a:moveTo>
                <a:cubicBezTo>
                  <a:pt x="11698" y="21042"/>
                  <a:pt x="11682" y="21069"/>
                  <a:pt x="11682" y="21102"/>
                </a:cubicBezTo>
                <a:cubicBezTo>
                  <a:pt x="11682" y="21135"/>
                  <a:pt x="11698" y="21162"/>
                  <a:pt x="11718" y="21162"/>
                </a:cubicBezTo>
                <a:cubicBezTo>
                  <a:pt x="11739" y="21162"/>
                  <a:pt x="11754" y="21135"/>
                  <a:pt x="11754" y="21102"/>
                </a:cubicBezTo>
                <a:cubicBezTo>
                  <a:pt x="11754" y="21069"/>
                  <a:pt x="11738" y="21042"/>
                  <a:pt x="11718" y="21042"/>
                </a:cubicBezTo>
                <a:close/>
                <a:moveTo>
                  <a:pt x="11725" y="21363"/>
                </a:moveTo>
                <a:cubicBezTo>
                  <a:pt x="11708" y="21357"/>
                  <a:pt x="11686" y="21380"/>
                  <a:pt x="11671" y="21440"/>
                </a:cubicBezTo>
                <a:cubicBezTo>
                  <a:pt x="11656" y="21505"/>
                  <a:pt x="11622" y="21521"/>
                  <a:pt x="11485" y="21521"/>
                </a:cubicBezTo>
                <a:cubicBezTo>
                  <a:pt x="11392" y="21521"/>
                  <a:pt x="11317" y="21539"/>
                  <a:pt x="11317" y="21562"/>
                </a:cubicBezTo>
                <a:cubicBezTo>
                  <a:pt x="11317" y="21587"/>
                  <a:pt x="11397" y="21599"/>
                  <a:pt x="11527" y="21592"/>
                </a:cubicBezTo>
                <a:cubicBezTo>
                  <a:pt x="11725" y="21580"/>
                  <a:pt x="11737" y="21574"/>
                  <a:pt x="11748" y="21470"/>
                </a:cubicBezTo>
                <a:cubicBezTo>
                  <a:pt x="11755" y="21407"/>
                  <a:pt x="11743" y="21370"/>
                  <a:pt x="11725" y="21363"/>
                </a:cubicBezTo>
                <a:close/>
                <a:moveTo>
                  <a:pt x="36" y="21401"/>
                </a:moveTo>
                <a:cubicBezTo>
                  <a:pt x="16" y="21401"/>
                  <a:pt x="0" y="21437"/>
                  <a:pt x="0" y="21480"/>
                </a:cubicBezTo>
                <a:cubicBezTo>
                  <a:pt x="0" y="21524"/>
                  <a:pt x="16" y="21560"/>
                  <a:pt x="36" y="21560"/>
                </a:cubicBezTo>
                <a:cubicBezTo>
                  <a:pt x="56" y="21560"/>
                  <a:pt x="72" y="21524"/>
                  <a:pt x="72" y="21480"/>
                </a:cubicBezTo>
                <a:cubicBezTo>
                  <a:pt x="72" y="21437"/>
                  <a:pt x="56" y="21401"/>
                  <a:pt x="36" y="21401"/>
                </a:cubicBezTo>
                <a:close/>
                <a:moveTo>
                  <a:pt x="493" y="21521"/>
                </a:moveTo>
                <a:cubicBezTo>
                  <a:pt x="335" y="21521"/>
                  <a:pt x="219" y="21537"/>
                  <a:pt x="219" y="21560"/>
                </a:cubicBezTo>
                <a:cubicBezTo>
                  <a:pt x="219" y="21583"/>
                  <a:pt x="335" y="21600"/>
                  <a:pt x="493" y="21600"/>
                </a:cubicBezTo>
                <a:cubicBezTo>
                  <a:pt x="651" y="21600"/>
                  <a:pt x="766" y="21583"/>
                  <a:pt x="766" y="21560"/>
                </a:cubicBezTo>
                <a:cubicBezTo>
                  <a:pt x="766" y="21537"/>
                  <a:pt x="651" y="21521"/>
                  <a:pt x="493" y="21521"/>
                </a:cubicBezTo>
                <a:close/>
                <a:moveTo>
                  <a:pt x="1003" y="21521"/>
                </a:moveTo>
                <a:cubicBezTo>
                  <a:pt x="973" y="21521"/>
                  <a:pt x="949" y="21538"/>
                  <a:pt x="949" y="21560"/>
                </a:cubicBezTo>
                <a:cubicBezTo>
                  <a:pt x="949" y="21582"/>
                  <a:pt x="973" y="21600"/>
                  <a:pt x="1003" y="21600"/>
                </a:cubicBezTo>
                <a:cubicBezTo>
                  <a:pt x="1034" y="21600"/>
                  <a:pt x="1058" y="21582"/>
                  <a:pt x="1058" y="21560"/>
                </a:cubicBezTo>
                <a:cubicBezTo>
                  <a:pt x="1058" y="21538"/>
                  <a:pt x="1034" y="21521"/>
                  <a:pt x="1003" y="21521"/>
                </a:cubicBezTo>
                <a:close/>
                <a:moveTo>
                  <a:pt x="1494" y="21521"/>
                </a:moveTo>
                <a:cubicBezTo>
                  <a:pt x="1350" y="21521"/>
                  <a:pt x="1241" y="21537"/>
                  <a:pt x="1241" y="21560"/>
                </a:cubicBezTo>
                <a:cubicBezTo>
                  <a:pt x="1241" y="21583"/>
                  <a:pt x="1357" y="21600"/>
                  <a:pt x="1516" y="21600"/>
                </a:cubicBezTo>
                <a:cubicBezTo>
                  <a:pt x="1691" y="21600"/>
                  <a:pt x="1784" y="21585"/>
                  <a:pt x="1770" y="21560"/>
                </a:cubicBezTo>
                <a:cubicBezTo>
                  <a:pt x="1758" y="21538"/>
                  <a:pt x="1634" y="21521"/>
                  <a:pt x="1494" y="21521"/>
                </a:cubicBezTo>
                <a:close/>
                <a:moveTo>
                  <a:pt x="2007" y="21521"/>
                </a:moveTo>
                <a:cubicBezTo>
                  <a:pt x="1967" y="21521"/>
                  <a:pt x="1934" y="21538"/>
                  <a:pt x="1934" y="21560"/>
                </a:cubicBezTo>
                <a:cubicBezTo>
                  <a:pt x="1934" y="21582"/>
                  <a:pt x="1967" y="21600"/>
                  <a:pt x="2007" y="21600"/>
                </a:cubicBezTo>
                <a:cubicBezTo>
                  <a:pt x="2047" y="21600"/>
                  <a:pt x="2081" y="21582"/>
                  <a:pt x="2081" y="21560"/>
                </a:cubicBezTo>
                <a:cubicBezTo>
                  <a:pt x="2081" y="21538"/>
                  <a:pt x="2047" y="21521"/>
                  <a:pt x="2007" y="21521"/>
                </a:cubicBezTo>
                <a:close/>
                <a:moveTo>
                  <a:pt x="2501" y="21521"/>
                </a:moveTo>
                <a:cubicBezTo>
                  <a:pt x="2342" y="21521"/>
                  <a:pt x="2227" y="21537"/>
                  <a:pt x="2227" y="21560"/>
                </a:cubicBezTo>
                <a:cubicBezTo>
                  <a:pt x="2227" y="21583"/>
                  <a:pt x="2342" y="21600"/>
                  <a:pt x="2501" y="21600"/>
                </a:cubicBezTo>
                <a:cubicBezTo>
                  <a:pt x="2659" y="21600"/>
                  <a:pt x="2774" y="21583"/>
                  <a:pt x="2774" y="21560"/>
                </a:cubicBezTo>
                <a:cubicBezTo>
                  <a:pt x="2774" y="21537"/>
                  <a:pt x="2659" y="21521"/>
                  <a:pt x="2501" y="21521"/>
                </a:cubicBezTo>
                <a:close/>
                <a:moveTo>
                  <a:pt x="3011" y="21521"/>
                </a:moveTo>
                <a:cubicBezTo>
                  <a:pt x="2981" y="21521"/>
                  <a:pt x="2957" y="21538"/>
                  <a:pt x="2957" y="21560"/>
                </a:cubicBezTo>
                <a:cubicBezTo>
                  <a:pt x="2957" y="21582"/>
                  <a:pt x="2981" y="21600"/>
                  <a:pt x="3011" y="21600"/>
                </a:cubicBezTo>
                <a:cubicBezTo>
                  <a:pt x="3041" y="21600"/>
                  <a:pt x="3066" y="21582"/>
                  <a:pt x="3066" y="21560"/>
                </a:cubicBezTo>
                <a:cubicBezTo>
                  <a:pt x="3066" y="21538"/>
                  <a:pt x="3041" y="21521"/>
                  <a:pt x="3011" y="21521"/>
                </a:cubicBezTo>
                <a:close/>
                <a:moveTo>
                  <a:pt x="3522" y="21521"/>
                </a:moveTo>
                <a:cubicBezTo>
                  <a:pt x="3364" y="21521"/>
                  <a:pt x="3249" y="21537"/>
                  <a:pt x="3249" y="21560"/>
                </a:cubicBezTo>
                <a:cubicBezTo>
                  <a:pt x="3249" y="21583"/>
                  <a:pt x="3364" y="21600"/>
                  <a:pt x="3522" y="21600"/>
                </a:cubicBezTo>
                <a:cubicBezTo>
                  <a:pt x="3681" y="21600"/>
                  <a:pt x="3797" y="21583"/>
                  <a:pt x="3797" y="21560"/>
                </a:cubicBezTo>
                <a:cubicBezTo>
                  <a:pt x="3797" y="21537"/>
                  <a:pt x="3681" y="21521"/>
                  <a:pt x="3522" y="21521"/>
                </a:cubicBezTo>
                <a:close/>
                <a:moveTo>
                  <a:pt x="4034" y="21521"/>
                </a:moveTo>
                <a:cubicBezTo>
                  <a:pt x="4004" y="21521"/>
                  <a:pt x="3979" y="21538"/>
                  <a:pt x="3979" y="21560"/>
                </a:cubicBezTo>
                <a:cubicBezTo>
                  <a:pt x="3979" y="21582"/>
                  <a:pt x="4004" y="21600"/>
                  <a:pt x="4034" y="21600"/>
                </a:cubicBezTo>
                <a:cubicBezTo>
                  <a:pt x="4064" y="21600"/>
                  <a:pt x="4089" y="21582"/>
                  <a:pt x="4089" y="21560"/>
                </a:cubicBezTo>
                <a:cubicBezTo>
                  <a:pt x="4089" y="21538"/>
                  <a:pt x="4064" y="21521"/>
                  <a:pt x="4034" y="21521"/>
                </a:cubicBezTo>
                <a:close/>
                <a:moveTo>
                  <a:pt x="4526" y="21521"/>
                </a:moveTo>
                <a:cubicBezTo>
                  <a:pt x="4380" y="21521"/>
                  <a:pt x="4271" y="21537"/>
                  <a:pt x="4271" y="21560"/>
                </a:cubicBezTo>
                <a:cubicBezTo>
                  <a:pt x="4271" y="21583"/>
                  <a:pt x="4380" y="21600"/>
                  <a:pt x="4526" y="21600"/>
                </a:cubicBezTo>
                <a:cubicBezTo>
                  <a:pt x="4672" y="21600"/>
                  <a:pt x="4782" y="21583"/>
                  <a:pt x="4782" y="21560"/>
                </a:cubicBezTo>
                <a:cubicBezTo>
                  <a:pt x="4782" y="21537"/>
                  <a:pt x="4672" y="21521"/>
                  <a:pt x="4526" y="21521"/>
                </a:cubicBezTo>
                <a:close/>
                <a:moveTo>
                  <a:pt x="5038" y="21521"/>
                </a:moveTo>
                <a:cubicBezTo>
                  <a:pt x="4997" y="21521"/>
                  <a:pt x="4965" y="21538"/>
                  <a:pt x="4965" y="21560"/>
                </a:cubicBezTo>
                <a:cubicBezTo>
                  <a:pt x="4965" y="21582"/>
                  <a:pt x="4997" y="21600"/>
                  <a:pt x="5038" y="21600"/>
                </a:cubicBezTo>
                <a:cubicBezTo>
                  <a:pt x="5078" y="21600"/>
                  <a:pt x="5110" y="21582"/>
                  <a:pt x="5110" y="21560"/>
                </a:cubicBezTo>
                <a:cubicBezTo>
                  <a:pt x="5110" y="21538"/>
                  <a:pt x="5078" y="21521"/>
                  <a:pt x="5038" y="21521"/>
                </a:cubicBezTo>
                <a:close/>
                <a:moveTo>
                  <a:pt x="5530" y="21521"/>
                </a:moveTo>
                <a:cubicBezTo>
                  <a:pt x="5372" y="21521"/>
                  <a:pt x="5257" y="21537"/>
                  <a:pt x="5257" y="21560"/>
                </a:cubicBezTo>
                <a:cubicBezTo>
                  <a:pt x="5257" y="21583"/>
                  <a:pt x="5372" y="21600"/>
                  <a:pt x="5530" y="21600"/>
                </a:cubicBezTo>
                <a:cubicBezTo>
                  <a:pt x="5688" y="21600"/>
                  <a:pt x="5804" y="21583"/>
                  <a:pt x="5804" y="21560"/>
                </a:cubicBezTo>
                <a:cubicBezTo>
                  <a:pt x="5804" y="21537"/>
                  <a:pt x="5688" y="21521"/>
                  <a:pt x="5530" y="21521"/>
                </a:cubicBezTo>
                <a:close/>
                <a:moveTo>
                  <a:pt x="6041" y="21521"/>
                </a:moveTo>
                <a:cubicBezTo>
                  <a:pt x="6011" y="21521"/>
                  <a:pt x="5987" y="21538"/>
                  <a:pt x="5987" y="21560"/>
                </a:cubicBezTo>
                <a:cubicBezTo>
                  <a:pt x="5987" y="21582"/>
                  <a:pt x="6011" y="21600"/>
                  <a:pt x="6041" y="21600"/>
                </a:cubicBezTo>
                <a:cubicBezTo>
                  <a:pt x="6072" y="21600"/>
                  <a:pt x="6096" y="21582"/>
                  <a:pt x="6096" y="21560"/>
                </a:cubicBezTo>
                <a:cubicBezTo>
                  <a:pt x="6096" y="21538"/>
                  <a:pt x="6072" y="21521"/>
                  <a:pt x="6041" y="21521"/>
                </a:cubicBezTo>
                <a:close/>
                <a:moveTo>
                  <a:pt x="6553" y="21521"/>
                </a:moveTo>
                <a:cubicBezTo>
                  <a:pt x="6395" y="21521"/>
                  <a:pt x="6279" y="21537"/>
                  <a:pt x="6279" y="21560"/>
                </a:cubicBezTo>
                <a:cubicBezTo>
                  <a:pt x="6279" y="21583"/>
                  <a:pt x="6395" y="21600"/>
                  <a:pt x="6553" y="21600"/>
                </a:cubicBezTo>
                <a:cubicBezTo>
                  <a:pt x="6711" y="21600"/>
                  <a:pt x="6826" y="21583"/>
                  <a:pt x="6826" y="21560"/>
                </a:cubicBezTo>
                <a:cubicBezTo>
                  <a:pt x="6826" y="21537"/>
                  <a:pt x="6711" y="21521"/>
                  <a:pt x="6553" y="21521"/>
                </a:cubicBezTo>
                <a:close/>
                <a:moveTo>
                  <a:pt x="7066" y="21521"/>
                </a:moveTo>
                <a:cubicBezTo>
                  <a:pt x="7037" y="21521"/>
                  <a:pt x="7003" y="21538"/>
                  <a:pt x="6990" y="21560"/>
                </a:cubicBezTo>
                <a:cubicBezTo>
                  <a:pt x="6978" y="21582"/>
                  <a:pt x="7002" y="21600"/>
                  <a:pt x="7044" y="21600"/>
                </a:cubicBezTo>
                <a:cubicBezTo>
                  <a:pt x="7085" y="21600"/>
                  <a:pt x="7118" y="21582"/>
                  <a:pt x="7118" y="21560"/>
                </a:cubicBezTo>
                <a:cubicBezTo>
                  <a:pt x="7118" y="21538"/>
                  <a:pt x="7095" y="21521"/>
                  <a:pt x="7066" y="21521"/>
                </a:cubicBezTo>
                <a:close/>
                <a:moveTo>
                  <a:pt x="7557" y="21521"/>
                </a:moveTo>
                <a:cubicBezTo>
                  <a:pt x="7411" y="21521"/>
                  <a:pt x="7301" y="21537"/>
                  <a:pt x="7301" y="21560"/>
                </a:cubicBezTo>
                <a:cubicBezTo>
                  <a:pt x="7301" y="21583"/>
                  <a:pt x="7411" y="21600"/>
                  <a:pt x="7557" y="21600"/>
                </a:cubicBezTo>
                <a:cubicBezTo>
                  <a:pt x="7703" y="21600"/>
                  <a:pt x="7812" y="21583"/>
                  <a:pt x="7812" y="21560"/>
                </a:cubicBezTo>
                <a:cubicBezTo>
                  <a:pt x="7812" y="21537"/>
                  <a:pt x="7703" y="21521"/>
                  <a:pt x="7557" y="21521"/>
                </a:cubicBezTo>
                <a:close/>
                <a:moveTo>
                  <a:pt x="8068" y="21521"/>
                </a:moveTo>
                <a:cubicBezTo>
                  <a:pt x="8028" y="21521"/>
                  <a:pt x="7994" y="21538"/>
                  <a:pt x="7994" y="21560"/>
                </a:cubicBezTo>
                <a:cubicBezTo>
                  <a:pt x="7994" y="21582"/>
                  <a:pt x="8028" y="21600"/>
                  <a:pt x="8068" y="21600"/>
                </a:cubicBezTo>
                <a:cubicBezTo>
                  <a:pt x="8108" y="21600"/>
                  <a:pt x="8141" y="21582"/>
                  <a:pt x="8141" y="21560"/>
                </a:cubicBezTo>
                <a:cubicBezTo>
                  <a:pt x="8141" y="21538"/>
                  <a:pt x="8108" y="21521"/>
                  <a:pt x="8068" y="21521"/>
                </a:cubicBezTo>
                <a:close/>
                <a:moveTo>
                  <a:pt x="8560" y="21521"/>
                </a:moveTo>
                <a:cubicBezTo>
                  <a:pt x="8402" y="21521"/>
                  <a:pt x="8286" y="21537"/>
                  <a:pt x="8286" y="21560"/>
                </a:cubicBezTo>
                <a:cubicBezTo>
                  <a:pt x="8286" y="21583"/>
                  <a:pt x="8402" y="21600"/>
                  <a:pt x="8560" y="21600"/>
                </a:cubicBezTo>
                <a:cubicBezTo>
                  <a:pt x="8719" y="21600"/>
                  <a:pt x="8835" y="21583"/>
                  <a:pt x="8835" y="21560"/>
                </a:cubicBezTo>
                <a:cubicBezTo>
                  <a:pt x="8835" y="21537"/>
                  <a:pt x="8719" y="21521"/>
                  <a:pt x="8560" y="21521"/>
                </a:cubicBezTo>
                <a:close/>
                <a:moveTo>
                  <a:pt x="9072" y="21521"/>
                </a:moveTo>
                <a:cubicBezTo>
                  <a:pt x="9042" y="21521"/>
                  <a:pt x="9017" y="21538"/>
                  <a:pt x="9017" y="21560"/>
                </a:cubicBezTo>
                <a:cubicBezTo>
                  <a:pt x="9017" y="21582"/>
                  <a:pt x="9042" y="21600"/>
                  <a:pt x="9072" y="21600"/>
                </a:cubicBezTo>
                <a:cubicBezTo>
                  <a:pt x="9102" y="21600"/>
                  <a:pt x="9127" y="21582"/>
                  <a:pt x="9127" y="21560"/>
                </a:cubicBezTo>
                <a:cubicBezTo>
                  <a:pt x="9127" y="21538"/>
                  <a:pt x="9102" y="21521"/>
                  <a:pt x="9072" y="21521"/>
                </a:cubicBezTo>
                <a:close/>
                <a:moveTo>
                  <a:pt x="9582" y="21521"/>
                </a:moveTo>
                <a:cubicBezTo>
                  <a:pt x="9424" y="21521"/>
                  <a:pt x="9309" y="21537"/>
                  <a:pt x="9309" y="21560"/>
                </a:cubicBezTo>
                <a:cubicBezTo>
                  <a:pt x="9309" y="21583"/>
                  <a:pt x="9424" y="21600"/>
                  <a:pt x="9582" y="21600"/>
                </a:cubicBezTo>
                <a:cubicBezTo>
                  <a:pt x="9740" y="21600"/>
                  <a:pt x="9856" y="21583"/>
                  <a:pt x="9856" y="21560"/>
                </a:cubicBezTo>
                <a:cubicBezTo>
                  <a:pt x="9856" y="21537"/>
                  <a:pt x="9740" y="21521"/>
                  <a:pt x="9582" y="21521"/>
                </a:cubicBezTo>
                <a:close/>
                <a:moveTo>
                  <a:pt x="10076" y="21521"/>
                </a:moveTo>
                <a:cubicBezTo>
                  <a:pt x="10035" y="21521"/>
                  <a:pt x="10003" y="21538"/>
                  <a:pt x="10003" y="21560"/>
                </a:cubicBezTo>
                <a:cubicBezTo>
                  <a:pt x="10003" y="21582"/>
                  <a:pt x="10035" y="21600"/>
                  <a:pt x="10076" y="21600"/>
                </a:cubicBezTo>
                <a:cubicBezTo>
                  <a:pt x="10116" y="21600"/>
                  <a:pt x="10148" y="21582"/>
                  <a:pt x="10148" y="21560"/>
                </a:cubicBezTo>
                <a:cubicBezTo>
                  <a:pt x="10148" y="21538"/>
                  <a:pt x="10116" y="21521"/>
                  <a:pt x="10076" y="21521"/>
                </a:cubicBezTo>
                <a:close/>
                <a:moveTo>
                  <a:pt x="10587" y="21521"/>
                </a:moveTo>
                <a:cubicBezTo>
                  <a:pt x="10441" y="21521"/>
                  <a:pt x="10331" y="21537"/>
                  <a:pt x="10331" y="21560"/>
                </a:cubicBezTo>
                <a:cubicBezTo>
                  <a:pt x="10331" y="21583"/>
                  <a:pt x="10441" y="21600"/>
                  <a:pt x="10587" y="21600"/>
                </a:cubicBezTo>
                <a:cubicBezTo>
                  <a:pt x="10733" y="21600"/>
                  <a:pt x="10842" y="21583"/>
                  <a:pt x="10842" y="21560"/>
                </a:cubicBezTo>
                <a:cubicBezTo>
                  <a:pt x="10842" y="21537"/>
                  <a:pt x="10733" y="21521"/>
                  <a:pt x="10587" y="21521"/>
                </a:cubicBezTo>
                <a:close/>
                <a:moveTo>
                  <a:pt x="11079" y="21521"/>
                </a:moveTo>
                <a:cubicBezTo>
                  <a:pt x="11049" y="21521"/>
                  <a:pt x="11025" y="21538"/>
                  <a:pt x="11025" y="21560"/>
                </a:cubicBezTo>
                <a:cubicBezTo>
                  <a:pt x="11025" y="21582"/>
                  <a:pt x="11049" y="21600"/>
                  <a:pt x="11079" y="21600"/>
                </a:cubicBezTo>
                <a:cubicBezTo>
                  <a:pt x="11110" y="21600"/>
                  <a:pt x="11134" y="21582"/>
                  <a:pt x="11134" y="21560"/>
                </a:cubicBezTo>
                <a:cubicBezTo>
                  <a:pt x="11134" y="21538"/>
                  <a:pt x="11110" y="21521"/>
                  <a:pt x="11079" y="21521"/>
                </a:cubicBezTo>
                <a:close/>
              </a:path>
            </a:pathLst>
          </a:custGeom>
          <a:ln w="12700">
            <a:miter lim="400000"/>
          </a:ln>
        </p:spPr>
      </p:pic>
      <p:sp>
        <p:nvSpPr>
          <p:cNvPr id="188" name="Rectangle"/>
          <p:cNvSpPr/>
          <p:nvPr/>
        </p:nvSpPr>
        <p:spPr>
          <a:xfrm>
            <a:off x="2091266" y="5613399"/>
            <a:ext cx="4836801" cy="3462670"/>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
        <p:nvSpPr>
          <p:cNvPr id="189" name="Rectangle"/>
          <p:cNvSpPr/>
          <p:nvPr/>
        </p:nvSpPr>
        <p:spPr>
          <a:xfrm>
            <a:off x="4969933" y="1701799"/>
            <a:ext cx="4836801" cy="2966775"/>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微服务间联系"/>
          <p:cNvSpPr/>
          <p:nvPr/>
        </p:nvSpPr>
        <p:spPr>
          <a:xfrm>
            <a:off x="4540250" y="4131733"/>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5000">
                <a:solidFill>
                  <a:schemeClr val="accent5"/>
                </a:solidFill>
                <a:latin typeface="Helvetica"/>
                <a:ea typeface="Helvetica"/>
                <a:cs typeface="Helvetica"/>
                <a:sym typeface="Helvetica"/>
              </a:defRPr>
            </a:lvl1pPr>
          </a:lstStyle>
          <a:p>
            <a:pPr/>
            <a:r>
              <a:t>微服务间联系</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4" name="qrcode-wxstuq.png" descr="qrcode-wxstuq.png"/>
          <p:cNvPicPr>
            <a:picLocks noChangeAspect="1"/>
          </p:cNvPicPr>
          <p:nvPr/>
        </p:nvPicPr>
        <p:blipFill>
          <a:blip r:embed="rId2">
            <a:extLst/>
          </a:blip>
          <a:stretch>
            <a:fillRect/>
          </a:stretch>
        </p:blipFill>
        <p:spPr>
          <a:xfrm>
            <a:off x="2727989" y="-24567"/>
            <a:ext cx="8069989" cy="8069990"/>
          </a:xfrm>
          <a:prstGeom prst="rect">
            <a:avLst/>
          </a:prstGeom>
          <a:ln w="12700">
            <a:miter lim="400000"/>
          </a:ln>
        </p:spPr>
      </p:pic>
      <p:sp>
        <p:nvSpPr>
          <p:cNvPr id="125" name="欢迎关注StuQ公众号"/>
          <p:cNvSpPr/>
          <p:nvPr/>
        </p:nvSpPr>
        <p:spPr>
          <a:xfrm>
            <a:off x="3170607" y="7644470"/>
            <a:ext cx="7184753"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6000">
                <a:solidFill>
                  <a:schemeClr val="accent5"/>
                </a:solidFill>
                <a:latin typeface="Calibri"/>
                <a:ea typeface="Calibri"/>
                <a:cs typeface="Calibri"/>
                <a:sym typeface="Calibri"/>
              </a:defRPr>
            </a:lvl1pPr>
          </a:lstStyle>
          <a:p>
            <a:pPr/>
            <a:r>
              <a:t>欢迎关注StuQ公众号</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Screen Shot 2017-03-30 at 10.07.03.png" descr="Screen Shot 2017-03-30 at 10.07.03.png"/>
          <p:cNvPicPr>
            <a:picLocks noChangeAspect="1"/>
          </p:cNvPicPr>
          <p:nvPr/>
        </p:nvPicPr>
        <p:blipFill>
          <a:blip r:embed="rId3">
            <a:extLst/>
          </a:blip>
          <a:stretch>
            <a:fillRect/>
          </a:stretch>
        </p:blipFill>
        <p:spPr>
          <a:xfrm>
            <a:off x="1669312" y="114341"/>
            <a:ext cx="9666176" cy="952491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9" name="Screen Shot 2017-03-30 at 10.09.10.png" descr="Screen Shot 2017-03-30 at 10.09.10.png"/>
          <p:cNvPicPr>
            <a:picLocks noChangeAspect="1"/>
          </p:cNvPicPr>
          <p:nvPr/>
        </p:nvPicPr>
        <p:blipFill>
          <a:blip r:embed="rId3">
            <a:extLst/>
          </a:blip>
          <a:srcRect l="6569" t="6076" r="3937" b="3705"/>
          <a:stretch>
            <a:fillRect/>
          </a:stretch>
        </p:blipFill>
        <p:spPr>
          <a:xfrm>
            <a:off x="1466226" y="1069095"/>
            <a:ext cx="10377488" cy="7820941"/>
          </a:xfrm>
          <a:custGeom>
            <a:avLst/>
            <a:gdLst/>
            <a:ahLst/>
            <a:cxnLst>
              <a:cxn ang="0">
                <a:pos x="wd2" y="hd2"/>
              </a:cxn>
              <a:cxn ang="5400000">
                <a:pos x="wd2" y="hd2"/>
              </a:cxn>
              <a:cxn ang="10800000">
                <a:pos x="wd2" y="hd2"/>
              </a:cxn>
              <a:cxn ang="16200000">
                <a:pos x="wd2" y="hd2"/>
              </a:cxn>
            </a:cxnLst>
            <a:rect l="0" t="0" r="r" b="b"/>
            <a:pathLst>
              <a:path w="21600" h="21561" fill="norm" stroke="1" extrusionOk="0">
                <a:moveTo>
                  <a:pt x="6128" y="1"/>
                </a:moveTo>
                <a:cubicBezTo>
                  <a:pt x="6116" y="1"/>
                  <a:pt x="6102" y="3"/>
                  <a:pt x="6089" y="10"/>
                </a:cubicBezTo>
                <a:cubicBezTo>
                  <a:pt x="6061" y="25"/>
                  <a:pt x="6069" y="36"/>
                  <a:pt x="6110" y="39"/>
                </a:cubicBezTo>
                <a:cubicBezTo>
                  <a:pt x="6148" y="41"/>
                  <a:pt x="6168" y="29"/>
                  <a:pt x="6157" y="13"/>
                </a:cubicBezTo>
                <a:cubicBezTo>
                  <a:pt x="6151" y="6"/>
                  <a:pt x="6140" y="2"/>
                  <a:pt x="6128" y="1"/>
                </a:cubicBezTo>
                <a:close/>
                <a:moveTo>
                  <a:pt x="8137" y="1"/>
                </a:moveTo>
                <a:cubicBezTo>
                  <a:pt x="8125" y="1"/>
                  <a:pt x="8110" y="3"/>
                  <a:pt x="8097" y="10"/>
                </a:cubicBezTo>
                <a:cubicBezTo>
                  <a:pt x="8069" y="25"/>
                  <a:pt x="8078" y="36"/>
                  <a:pt x="8119" y="39"/>
                </a:cubicBezTo>
                <a:cubicBezTo>
                  <a:pt x="8156" y="41"/>
                  <a:pt x="8177" y="29"/>
                  <a:pt x="8165" y="13"/>
                </a:cubicBezTo>
                <a:cubicBezTo>
                  <a:pt x="8159" y="6"/>
                  <a:pt x="8149" y="2"/>
                  <a:pt x="8137" y="1"/>
                </a:cubicBezTo>
                <a:close/>
                <a:moveTo>
                  <a:pt x="9123" y="1"/>
                </a:moveTo>
                <a:cubicBezTo>
                  <a:pt x="9111" y="1"/>
                  <a:pt x="9097" y="3"/>
                  <a:pt x="9084" y="10"/>
                </a:cubicBezTo>
                <a:cubicBezTo>
                  <a:pt x="9056" y="25"/>
                  <a:pt x="9065" y="36"/>
                  <a:pt x="9106" y="39"/>
                </a:cubicBezTo>
                <a:cubicBezTo>
                  <a:pt x="9143" y="41"/>
                  <a:pt x="9163" y="29"/>
                  <a:pt x="9151" y="13"/>
                </a:cubicBezTo>
                <a:cubicBezTo>
                  <a:pt x="9145" y="6"/>
                  <a:pt x="9135" y="2"/>
                  <a:pt x="9123" y="1"/>
                </a:cubicBezTo>
                <a:close/>
                <a:moveTo>
                  <a:pt x="5636" y="4"/>
                </a:moveTo>
                <a:cubicBezTo>
                  <a:pt x="5336" y="-6"/>
                  <a:pt x="5285" y="30"/>
                  <a:pt x="5285" y="261"/>
                </a:cubicBezTo>
                <a:cubicBezTo>
                  <a:pt x="5285" y="473"/>
                  <a:pt x="5349" y="456"/>
                  <a:pt x="5362" y="240"/>
                </a:cubicBezTo>
                <a:lnTo>
                  <a:pt x="5374" y="65"/>
                </a:lnTo>
                <a:lnTo>
                  <a:pt x="5638" y="39"/>
                </a:lnTo>
                <a:lnTo>
                  <a:pt x="5902" y="12"/>
                </a:lnTo>
                <a:lnTo>
                  <a:pt x="5636" y="4"/>
                </a:lnTo>
                <a:close/>
                <a:moveTo>
                  <a:pt x="10595" y="4"/>
                </a:moveTo>
                <a:lnTo>
                  <a:pt x="10342" y="11"/>
                </a:lnTo>
                <a:lnTo>
                  <a:pt x="10589" y="42"/>
                </a:lnTo>
                <a:cubicBezTo>
                  <a:pt x="10724" y="58"/>
                  <a:pt x="10848" y="76"/>
                  <a:pt x="10864" y="80"/>
                </a:cubicBezTo>
                <a:cubicBezTo>
                  <a:pt x="10879" y="85"/>
                  <a:pt x="10882" y="67"/>
                  <a:pt x="10870" y="42"/>
                </a:cubicBezTo>
                <a:cubicBezTo>
                  <a:pt x="10858" y="16"/>
                  <a:pt x="10734" y="-1"/>
                  <a:pt x="10595" y="4"/>
                </a:cubicBezTo>
                <a:close/>
                <a:moveTo>
                  <a:pt x="6492" y="8"/>
                </a:moveTo>
                <a:cubicBezTo>
                  <a:pt x="6419" y="18"/>
                  <a:pt x="6479" y="26"/>
                  <a:pt x="6624" y="26"/>
                </a:cubicBezTo>
                <a:cubicBezTo>
                  <a:pt x="6770" y="26"/>
                  <a:pt x="6829" y="18"/>
                  <a:pt x="6756" y="8"/>
                </a:cubicBezTo>
                <a:cubicBezTo>
                  <a:pt x="6684" y="-2"/>
                  <a:pt x="6565" y="-2"/>
                  <a:pt x="6492" y="8"/>
                </a:cubicBezTo>
                <a:close/>
                <a:moveTo>
                  <a:pt x="7478" y="8"/>
                </a:moveTo>
                <a:cubicBezTo>
                  <a:pt x="7406" y="18"/>
                  <a:pt x="7465" y="26"/>
                  <a:pt x="7611" y="26"/>
                </a:cubicBezTo>
                <a:cubicBezTo>
                  <a:pt x="7756" y="26"/>
                  <a:pt x="7815" y="18"/>
                  <a:pt x="7743" y="8"/>
                </a:cubicBezTo>
                <a:cubicBezTo>
                  <a:pt x="7670" y="-2"/>
                  <a:pt x="7551" y="-2"/>
                  <a:pt x="7478" y="8"/>
                </a:cubicBezTo>
                <a:close/>
                <a:moveTo>
                  <a:pt x="8484" y="8"/>
                </a:moveTo>
                <a:cubicBezTo>
                  <a:pt x="8401" y="18"/>
                  <a:pt x="8460" y="25"/>
                  <a:pt x="8615" y="25"/>
                </a:cubicBezTo>
                <a:cubicBezTo>
                  <a:pt x="8770" y="26"/>
                  <a:pt x="8838" y="18"/>
                  <a:pt x="8765" y="8"/>
                </a:cubicBezTo>
                <a:cubicBezTo>
                  <a:pt x="8693" y="-2"/>
                  <a:pt x="8567" y="-2"/>
                  <a:pt x="8484" y="8"/>
                </a:cubicBezTo>
                <a:close/>
                <a:moveTo>
                  <a:pt x="9487" y="8"/>
                </a:moveTo>
                <a:cubicBezTo>
                  <a:pt x="9415" y="18"/>
                  <a:pt x="9474" y="26"/>
                  <a:pt x="9620" y="26"/>
                </a:cubicBezTo>
                <a:cubicBezTo>
                  <a:pt x="9765" y="26"/>
                  <a:pt x="9824" y="18"/>
                  <a:pt x="9752" y="8"/>
                </a:cubicBezTo>
                <a:cubicBezTo>
                  <a:pt x="9679" y="-2"/>
                  <a:pt x="9560" y="-2"/>
                  <a:pt x="9487" y="8"/>
                </a:cubicBezTo>
                <a:close/>
                <a:moveTo>
                  <a:pt x="8105" y="301"/>
                </a:moveTo>
                <a:cubicBezTo>
                  <a:pt x="6834" y="301"/>
                  <a:pt x="5563" y="311"/>
                  <a:pt x="5523" y="333"/>
                </a:cubicBezTo>
                <a:cubicBezTo>
                  <a:pt x="5465" y="363"/>
                  <a:pt x="5461" y="591"/>
                  <a:pt x="5461" y="4171"/>
                </a:cubicBezTo>
                <a:lnTo>
                  <a:pt x="5461" y="7975"/>
                </a:lnTo>
                <a:lnTo>
                  <a:pt x="5593" y="8090"/>
                </a:lnTo>
                <a:cubicBezTo>
                  <a:pt x="5753" y="8229"/>
                  <a:pt x="5730" y="8222"/>
                  <a:pt x="5814" y="8152"/>
                </a:cubicBezTo>
                <a:cubicBezTo>
                  <a:pt x="5870" y="8106"/>
                  <a:pt x="5899" y="8106"/>
                  <a:pt x="5954" y="8152"/>
                </a:cubicBezTo>
                <a:cubicBezTo>
                  <a:pt x="5993" y="8184"/>
                  <a:pt x="6120" y="8210"/>
                  <a:pt x="6237" y="8210"/>
                </a:cubicBezTo>
                <a:cubicBezTo>
                  <a:pt x="6354" y="8210"/>
                  <a:pt x="6481" y="8184"/>
                  <a:pt x="6519" y="8152"/>
                </a:cubicBezTo>
                <a:cubicBezTo>
                  <a:pt x="6576" y="8106"/>
                  <a:pt x="6604" y="8107"/>
                  <a:pt x="6665" y="8157"/>
                </a:cubicBezTo>
                <a:cubicBezTo>
                  <a:pt x="6726" y="8208"/>
                  <a:pt x="6755" y="8209"/>
                  <a:pt x="6823" y="8160"/>
                </a:cubicBezTo>
                <a:cubicBezTo>
                  <a:pt x="6888" y="8114"/>
                  <a:pt x="6917" y="8113"/>
                  <a:pt x="6949" y="8156"/>
                </a:cubicBezTo>
                <a:cubicBezTo>
                  <a:pt x="7005" y="8230"/>
                  <a:pt x="7477" y="8228"/>
                  <a:pt x="7534" y="8154"/>
                </a:cubicBezTo>
                <a:cubicBezTo>
                  <a:pt x="7568" y="8108"/>
                  <a:pt x="7593" y="8109"/>
                  <a:pt x="7652" y="8158"/>
                </a:cubicBezTo>
                <a:cubicBezTo>
                  <a:pt x="7713" y="8209"/>
                  <a:pt x="7741" y="8209"/>
                  <a:pt x="7811" y="8159"/>
                </a:cubicBezTo>
                <a:cubicBezTo>
                  <a:pt x="7878" y="8111"/>
                  <a:pt x="7912" y="8111"/>
                  <a:pt x="7965" y="8155"/>
                </a:cubicBezTo>
                <a:cubicBezTo>
                  <a:pt x="8054" y="8228"/>
                  <a:pt x="8438" y="8226"/>
                  <a:pt x="8527" y="8152"/>
                </a:cubicBezTo>
                <a:cubicBezTo>
                  <a:pt x="8583" y="8106"/>
                  <a:pt x="8612" y="8106"/>
                  <a:pt x="8668" y="8152"/>
                </a:cubicBezTo>
                <a:cubicBezTo>
                  <a:pt x="8724" y="8199"/>
                  <a:pt x="8753" y="8199"/>
                  <a:pt x="8809" y="8152"/>
                </a:cubicBezTo>
                <a:cubicBezTo>
                  <a:pt x="8865" y="8106"/>
                  <a:pt x="8894" y="8106"/>
                  <a:pt x="8950" y="8152"/>
                </a:cubicBezTo>
                <a:cubicBezTo>
                  <a:pt x="9041" y="8228"/>
                  <a:pt x="9486" y="8229"/>
                  <a:pt x="9543" y="8154"/>
                </a:cubicBezTo>
                <a:cubicBezTo>
                  <a:pt x="9577" y="8108"/>
                  <a:pt x="9601" y="8109"/>
                  <a:pt x="9660" y="8158"/>
                </a:cubicBezTo>
                <a:cubicBezTo>
                  <a:pt x="9721" y="8209"/>
                  <a:pt x="9750" y="8209"/>
                  <a:pt x="9820" y="8159"/>
                </a:cubicBezTo>
                <a:cubicBezTo>
                  <a:pt x="9887" y="8111"/>
                  <a:pt x="9920" y="8111"/>
                  <a:pt x="9973" y="8155"/>
                </a:cubicBezTo>
                <a:cubicBezTo>
                  <a:pt x="10070" y="8235"/>
                  <a:pt x="10481" y="8227"/>
                  <a:pt x="10532" y="8145"/>
                </a:cubicBezTo>
                <a:cubicBezTo>
                  <a:pt x="10555" y="8109"/>
                  <a:pt x="10613" y="8067"/>
                  <a:pt x="10660" y="8051"/>
                </a:cubicBezTo>
                <a:lnTo>
                  <a:pt x="10746" y="8022"/>
                </a:lnTo>
                <a:lnTo>
                  <a:pt x="10746" y="4194"/>
                </a:lnTo>
                <a:cubicBezTo>
                  <a:pt x="10746" y="592"/>
                  <a:pt x="10743" y="364"/>
                  <a:pt x="10685" y="333"/>
                </a:cubicBezTo>
                <a:cubicBezTo>
                  <a:pt x="10645" y="311"/>
                  <a:pt x="9375" y="301"/>
                  <a:pt x="8105" y="301"/>
                </a:cubicBezTo>
                <a:close/>
                <a:moveTo>
                  <a:pt x="10862" y="339"/>
                </a:moveTo>
                <a:cubicBezTo>
                  <a:pt x="10858" y="344"/>
                  <a:pt x="10856" y="360"/>
                  <a:pt x="10855" y="388"/>
                </a:cubicBezTo>
                <a:cubicBezTo>
                  <a:pt x="10854" y="437"/>
                  <a:pt x="10862" y="464"/>
                  <a:pt x="10874" y="449"/>
                </a:cubicBezTo>
                <a:cubicBezTo>
                  <a:pt x="10885" y="433"/>
                  <a:pt x="10887" y="394"/>
                  <a:pt x="10877" y="360"/>
                </a:cubicBezTo>
                <a:cubicBezTo>
                  <a:pt x="10871" y="342"/>
                  <a:pt x="10866" y="334"/>
                  <a:pt x="10862" y="339"/>
                </a:cubicBezTo>
                <a:close/>
                <a:moveTo>
                  <a:pt x="5322" y="694"/>
                </a:moveTo>
                <a:cubicBezTo>
                  <a:pt x="5315" y="693"/>
                  <a:pt x="5307" y="698"/>
                  <a:pt x="5299" y="708"/>
                </a:cubicBezTo>
                <a:cubicBezTo>
                  <a:pt x="5288" y="724"/>
                  <a:pt x="5291" y="762"/>
                  <a:pt x="5306" y="795"/>
                </a:cubicBezTo>
                <a:cubicBezTo>
                  <a:pt x="5328" y="842"/>
                  <a:pt x="5336" y="842"/>
                  <a:pt x="5348" y="795"/>
                </a:cubicBezTo>
                <a:cubicBezTo>
                  <a:pt x="5361" y="744"/>
                  <a:pt x="5345" y="697"/>
                  <a:pt x="5322" y="694"/>
                </a:cubicBezTo>
                <a:close/>
                <a:moveTo>
                  <a:pt x="10873" y="823"/>
                </a:moveTo>
                <a:cubicBezTo>
                  <a:pt x="10868" y="808"/>
                  <a:pt x="10865" y="891"/>
                  <a:pt x="10864" y="1045"/>
                </a:cubicBezTo>
                <a:cubicBezTo>
                  <a:pt x="10864" y="1250"/>
                  <a:pt x="10870" y="1341"/>
                  <a:pt x="10878" y="1245"/>
                </a:cubicBezTo>
                <a:cubicBezTo>
                  <a:pt x="10885" y="1150"/>
                  <a:pt x="10886" y="981"/>
                  <a:pt x="10878" y="871"/>
                </a:cubicBezTo>
                <a:cubicBezTo>
                  <a:pt x="10877" y="844"/>
                  <a:pt x="10874" y="828"/>
                  <a:pt x="10873" y="823"/>
                </a:cubicBezTo>
                <a:close/>
                <a:moveTo>
                  <a:pt x="5321" y="1069"/>
                </a:moveTo>
                <a:cubicBezTo>
                  <a:pt x="5300" y="1069"/>
                  <a:pt x="5285" y="1217"/>
                  <a:pt x="5285" y="1419"/>
                </a:cubicBezTo>
                <a:cubicBezTo>
                  <a:pt x="5285" y="1622"/>
                  <a:pt x="5300" y="1768"/>
                  <a:pt x="5321" y="1768"/>
                </a:cubicBezTo>
                <a:cubicBezTo>
                  <a:pt x="5341" y="1768"/>
                  <a:pt x="5355" y="1622"/>
                  <a:pt x="5355" y="1419"/>
                </a:cubicBezTo>
                <a:cubicBezTo>
                  <a:pt x="5355" y="1217"/>
                  <a:pt x="5341" y="1069"/>
                  <a:pt x="5321" y="1069"/>
                </a:cubicBezTo>
                <a:close/>
                <a:moveTo>
                  <a:pt x="20161" y="1339"/>
                </a:moveTo>
                <a:cubicBezTo>
                  <a:pt x="19452" y="1334"/>
                  <a:pt x="18710" y="1333"/>
                  <a:pt x="18563" y="1344"/>
                </a:cubicBezTo>
                <a:cubicBezTo>
                  <a:pt x="18530" y="1346"/>
                  <a:pt x="18478" y="1383"/>
                  <a:pt x="18447" y="1424"/>
                </a:cubicBezTo>
                <a:cubicBezTo>
                  <a:pt x="18398" y="1489"/>
                  <a:pt x="18391" y="1662"/>
                  <a:pt x="18394" y="2765"/>
                </a:cubicBezTo>
                <a:lnTo>
                  <a:pt x="18397" y="4033"/>
                </a:lnTo>
                <a:lnTo>
                  <a:pt x="14651" y="4033"/>
                </a:lnTo>
                <a:lnTo>
                  <a:pt x="10905" y="4033"/>
                </a:lnTo>
                <a:lnTo>
                  <a:pt x="10885" y="3683"/>
                </a:lnTo>
                <a:lnTo>
                  <a:pt x="10865" y="3333"/>
                </a:lnTo>
                <a:lnTo>
                  <a:pt x="10859" y="3741"/>
                </a:lnTo>
                <a:lnTo>
                  <a:pt x="10852" y="4149"/>
                </a:lnTo>
                <a:lnTo>
                  <a:pt x="14624" y="4161"/>
                </a:lnTo>
                <a:lnTo>
                  <a:pt x="18395" y="4173"/>
                </a:lnTo>
                <a:lnTo>
                  <a:pt x="18395" y="5559"/>
                </a:lnTo>
                <a:cubicBezTo>
                  <a:pt x="18395" y="6822"/>
                  <a:pt x="18400" y="6951"/>
                  <a:pt x="18455" y="6994"/>
                </a:cubicBezTo>
                <a:cubicBezTo>
                  <a:pt x="18521" y="7045"/>
                  <a:pt x="21445" y="7064"/>
                  <a:pt x="21543" y="7015"/>
                </a:cubicBezTo>
                <a:cubicBezTo>
                  <a:pt x="21593" y="6989"/>
                  <a:pt x="21599" y="6698"/>
                  <a:pt x="21599" y="4194"/>
                </a:cubicBezTo>
                <a:cubicBezTo>
                  <a:pt x="21599" y="2187"/>
                  <a:pt x="21588" y="1392"/>
                  <a:pt x="21560" y="1369"/>
                </a:cubicBezTo>
                <a:cubicBezTo>
                  <a:pt x="21544" y="1357"/>
                  <a:pt x="20870" y="1345"/>
                  <a:pt x="20161" y="1339"/>
                </a:cubicBezTo>
                <a:close/>
                <a:moveTo>
                  <a:pt x="10862" y="1647"/>
                </a:moveTo>
                <a:cubicBezTo>
                  <a:pt x="10858" y="1652"/>
                  <a:pt x="10856" y="1668"/>
                  <a:pt x="10855" y="1695"/>
                </a:cubicBezTo>
                <a:cubicBezTo>
                  <a:pt x="10854" y="1744"/>
                  <a:pt x="10862" y="1772"/>
                  <a:pt x="10874" y="1756"/>
                </a:cubicBezTo>
                <a:cubicBezTo>
                  <a:pt x="10885" y="1741"/>
                  <a:pt x="10887" y="1700"/>
                  <a:pt x="10877" y="1667"/>
                </a:cubicBezTo>
                <a:cubicBezTo>
                  <a:pt x="10871" y="1648"/>
                  <a:pt x="10866" y="1642"/>
                  <a:pt x="10862" y="1647"/>
                </a:cubicBezTo>
                <a:close/>
                <a:moveTo>
                  <a:pt x="5321" y="2002"/>
                </a:moveTo>
                <a:cubicBezTo>
                  <a:pt x="5301" y="2002"/>
                  <a:pt x="5285" y="2034"/>
                  <a:pt x="5285" y="2072"/>
                </a:cubicBezTo>
                <a:cubicBezTo>
                  <a:pt x="5285" y="2111"/>
                  <a:pt x="5301" y="2142"/>
                  <a:pt x="5321" y="2142"/>
                </a:cubicBezTo>
                <a:cubicBezTo>
                  <a:pt x="5340" y="2142"/>
                  <a:pt x="5355" y="2111"/>
                  <a:pt x="5355" y="2072"/>
                </a:cubicBezTo>
                <a:cubicBezTo>
                  <a:pt x="5355" y="2034"/>
                  <a:pt x="5340" y="2002"/>
                  <a:pt x="5321" y="2002"/>
                </a:cubicBezTo>
                <a:close/>
                <a:moveTo>
                  <a:pt x="10873" y="2160"/>
                </a:moveTo>
                <a:cubicBezTo>
                  <a:pt x="10868" y="2151"/>
                  <a:pt x="10864" y="2231"/>
                  <a:pt x="10864" y="2376"/>
                </a:cubicBezTo>
                <a:cubicBezTo>
                  <a:pt x="10864" y="2568"/>
                  <a:pt x="10871" y="2647"/>
                  <a:pt x="10878" y="2551"/>
                </a:cubicBezTo>
                <a:cubicBezTo>
                  <a:pt x="10886" y="2454"/>
                  <a:pt x="10886" y="2297"/>
                  <a:pt x="10878" y="2200"/>
                </a:cubicBezTo>
                <a:cubicBezTo>
                  <a:pt x="10877" y="2176"/>
                  <a:pt x="10874" y="2163"/>
                  <a:pt x="10873" y="2160"/>
                </a:cubicBezTo>
                <a:close/>
                <a:moveTo>
                  <a:pt x="5321" y="2423"/>
                </a:moveTo>
                <a:cubicBezTo>
                  <a:pt x="5301" y="2423"/>
                  <a:pt x="5285" y="2562"/>
                  <a:pt x="5285" y="2749"/>
                </a:cubicBezTo>
                <a:cubicBezTo>
                  <a:pt x="5285" y="2935"/>
                  <a:pt x="5301" y="3076"/>
                  <a:pt x="5321" y="3076"/>
                </a:cubicBezTo>
                <a:cubicBezTo>
                  <a:pt x="5341" y="3076"/>
                  <a:pt x="5355" y="2935"/>
                  <a:pt x="5355" y="2749"/>
                </a:cubicBezTo>
                <a:cubicBezTo>
                  <a:pt x="5355" y="2562"/>
                  <a:pt x="5341" y="2423"/>
                  <a:pt x="5321" y="2423"/>
                </a:cubicBezTo>
                <a:close/>
                <a:moveTo>
                  <a:pt x="15093" y="2996"/>
                </a:moveTo>
                <a:cubicBezTo>
                  <a:pt x="15051" y="2980"/>
                  <a:pt x="15024" y="3055"/>
                  <a:pt x="14955" y="3299"/>
                </a:cubicBezTo>
                <a:lnTo>
                  <a:pt x="14881" y="3563"/>
                </a:lnTo>
                <a:lnTo>
                  <a:pt x="14610" y="3551"/>
                </a:lnTo>
                <a:cubicBezTo>
                  <a:pt x="14299" y="3537"/>
                  <a:pt x="14057" y="3400"/>
                  <a:pt x="14132" y="3280"/>
                </a:cubicBezTo>
                <a:cubicBezTo>
                  <a:pt x="14155" y="3245"/>
                  <a:pt x="14195" y="3216"/>
                  <a:pt x="14222" y="3216"/>
                </a:cubicBezTo>
                <a:cubicBezTo>
                  <a:pt x="14248" y="3216"/>
                  <a:pt x="14270" y="3185"/>
                  <a:pt x="14270" y="3147"/>
                </a:cubicBezTo>
                <a:cubicBezTo>
                  <a:pt x="14270" y="3090"/>
                  <a:pt x="14241" y="3095"/>
                  <a:pt x="14112" y="3179"/>
                </a:cubicBezTo>
                <a:cubicBezTo>
                  <a:pt x="14024" y="3235"/>
                  <a:pt x="13953" y="3306"/>
                  <a:pt x="13953" y="3337"/>
                </a:cubicBezTo>
                <a:cubicBezTo>
                  <a:pt x="13953" y="3368"/>
                  <a:pt x="14033" y="3432"/>
                  <a:pt x="14132" y="3478"/>
                </a:cubicBezTo>
                <a:cubicBezTo>
                  <a:pt x="14230" y="3525"/>
                  <a:pt x="14323" y="3584"/>
                  <a:pt x="14340" y="3611"/>
                </a:cubicBezTo>
                <a:cubicBezTo>
                  <a:pt x="14356" y="3637"/>
                  <a:pt x="14463" y="3656"/>
                  <a:pt x="14576" y="3652"/>
                </a:cubicBezTo>
                <a:cubicBezTo>
                  <a:pt x="14995" y="3639"/>
                  <a:pt x="14962" y="3656"/>
                  <a:pt x="15011" y="3422"/>
                </a:cubicBezTo>
                <a:cubicBezTo>
                  <a:pt x="15065" y="3169"/>
                  <a:pt x="15107" y="3136"/>
                  <a:pt x="15253" y="3237"/>
                </a:cubicBezTo>
                <a:cubicBezTo>
                  <a:pt x="15388" y="3329"/>
                  <a:pt x="15389" y="3348"/>
                  <a:pt x="15257" y="3409"/>
                </a:cubicBezTo>
                <a:cubicBezTo>
                  <a:pt x="15198" y="3436"/>
                  <a:pt x="15151" y="3477"/>
                  <a:pt x="15151" y="3500"/>
                </a:cubicBezTo>
                <a:cubicBezTo>
                  <a:pt x="15151" y="3523"/>
                  <a:pt x="15158" y="3543"/>
                  <a:pt x="15166" y="3543"/>
                </a:cubicBezTo>
                <a:cubicBezTo>
                  <a:pt x="15201" y="3543"/>
                  <a:pt x="15504" y="3357"/>
                  <a:pt x="15504" y="3335"/>
                </a:cubicBezTo>
                <a:cubicBezTo>
                  <a:pt x="15504" y="3322"/>
                  <a:pt x="15436" y="3266"/>
                  <a:pt x="15353" y="3211"/>
                </a:cubicBezTo>
                <a:cubicBezTo>
                  <a:pt x="15271" y="3157"/>
                  <a:pt x="15176" y="3079"/>
                  <a:pt x="15142" y="3040"/>
                </a:cubicBezTo>
                <a:cubicBezTo>
                  <a:pt x="15122" y="3017"/>
                  <a:pt x="15107" y="3001"/>
                  <a:pt x="15093" y="2996"/>
                </a:cubicBezTo>
                <a:close/>
                <a:moveTo>
                  <a:pt x="5321" y="3356"/>
                </a:moveTo>
                <a:cubicBezTo>
                  <a:pt x="5301" y="3356"/>
                  <a:pt x="5285" y="3377"/>
                  <a:pt x="5285" y="3403"/>
                </a:cubicBezTo>
                <a:cubicBezTo>
                  <a:pt x="5285" y="3429"/>
                  <a:pt x="5301" y="3449"/>
                  <a:pt x="5321" y="3449"/>
                </a:cubicBezTo>
                <a:cubicBezTo>
                  <a:pt x="5340" y="3449"/>
                  <a:pt x="5355" y="3429"/>
                  <a:pt x="5355" y="3403"/>
                </a:cubicBezTo>
                <a:cubicBezTo>
                  <a:pt x="5355" y="3377"/>
                  <a:pt x="5340" y="3356"/>
                  <a:pt x="5321" y="3356"/>
                </a:cubicBezTo>
                <a:close/>
                <a:moveTo>
                  <a:pt x="5321" y="3729"/>
                </a:moveTo>
                <a:cubicBezTo>
                  <a:pt x="5301" y="3729"/>
                  <a:pt x="5285" y="3869"/>
                  <a:pt x="5285" y="4056"/>
                </a:cubicBezTo>
                <a:cubicBezTo>
                  <a:pt x="5285" y="4243"/>
                  <a:pt x="5301" y="4383"/>
                  <a:pt x="5321" y="4383"/>
                </a:cubicBezTo>
                <a:cubicBezTo>
                  <a:pt x="5341" y="4383"/>
                  <a:pt x="5355" y="4243"/>
                  <a:pt x="5355" y="4056"/>
                </a:cubicBezTo>
                <a:cubicBezTo>
                  <a:pt x="5355" y="3869"/>
                  <a:pt x="5341" y="3729"/>
                  <a:pt x="5321" y="3729"/>
                </a:cubicBezTo>
                <a:close/>
                <a:moveTo>
                  <a:pt x="10862" y="4307"/>
                </a:moveTo>
                <a:cubicBezTo>
                  <a:pt x="10858" y="4312"/>
                  <a:pt x="10856" y="4329"/>
                  <a:pt x="10855" y="4356"/>
                </a:cubicBezTo>
                <a:cubicBezTo>
                  <a:pt x="10854" y="4405"/>
                  <a:pt x="10862" y="4433"/>
                  <a:pt x="10874" y="4417"/>
                </a:cubicBezTo>
                <a:cubicBezTo>
                  <a:pt x="10885" y="4402"/>
                  <a:pt x="10887" y="4361"/>
                  <a:pt x="10877" y="4327"/>
                </a:cubicBezTo>
                <a:cubicBezTo>
                  <a:pt x="10871" y="4309"/>
                  <a:pt x="10866" y="4302"/>
                  <a:pt x="10862" y="4307"/>
                </a:cubicBezTo>
                <a:close/>
                <a:moveTo>
                  <a:pt x="5321" y="4663"/>
                </a:moveTo>
                <a:cubicBezTo>
                  <a:pt x="5301" y="4663"/>
                  <a:pt x="5285" y="4695"/>
                  <a:pt x="5285" y="4733"/>
                </a:cubicBezTo>
                <a:cubicBezTo>
                  <a:pt x="5285" y="4772"/>
                  <a:pt x="5301" y="4803"/>
                  <a:pt x="5321" y="4803"/>
                </a:cubicBezTo>
                <a:cubicBezTo>
                  <a:pt x="5340" y="4803"/>
                  <a:pt x="5355" y="4772"/>
                  <a:pt x="5355" y="4733"/>
                </a:cubicBezTo>
                <a:cubicBezTo>
                  <a:pt x="5355" y="4695"/>
                  <a:pt x="5340" y="4663"/>
                  <a:pt x="5321" y="4663"/>
                </a:cubicBezTo>
                <a:close/>
                <a:moveTo>
                  <a:pt x="10873" y="4821"/>
                </a:moveTo>
                <a:cubicBezTo>
                  <a:pt x="10868" y="4811"/>
                  <a:pt x="10864" y="4892"/>
                  <a:pt x="10864" y="5036"/>
                </a:cubicBezTo>
                <a:cubicBezTo>
                  <a:pt x="10864" y="5229"/>
                  <a:pt x="10871" y="5308"/>
                  <a:pt x="10878" y="5211"/>
                </a:cubicBezTo>
                <a:cubicBezTo>
                  <a:pt x="10886" y="5115"/>
                  <a:pt x="10886" y="4958"/>
                  <a:pt x="10878" y="4861"/>
                </a:cubicBezTo>
                <a:cubicBezTo>
                  <a:pt x="10877" y="4837"/>
                  <a:pt x="10874" y="4824"/>
                  <a:pt x="10873" y="4821"/>
                </a:cubicBezTo>
                <a:close/>
                <a:moveTo>
                  <a:pt x="5321" y="5036"/>
                </a:moveTo>
                <a:cubicBezTo>
                  <a:pt x="5300" y="5036"/>
                  <a:pt x="5285" y="5184"/>
                  <a:pt x="5285" y="5387"/>
                </a:cubicBezTo>
                <a:cubicBezTo>
                  <a:pt x="5285" y="5589"/>
                  <a:pt x="5300" y="5737"/>
                  <a:pt x="5321" y="5737"/>
                </a:cubicBezTo>
                <a:cubicBezTo>
                  <a:pt x="5341" y="5737"/>
                  <a:pt x="5355" y="5589"/>
                  <a:pt x="5355" y="5387"/>
                </a:cubicBezTo>
                <a:cubicBezTo>
                  <a:pt x="5355" y="5184"/>
                  <a:pt x="5341" y="5036"/>
                  <a:pt x="5321" y="5036"/>
                </a:cubicBezTo>
                <a:close/>
                <a:moveTo>
                  <a:pt x="10862" y="5614"/>
                </a:moveTo>
                <a:cubicBezTo>
                  <a:pt x="10858" y="5619"/>
                  <a:pt x="10856" y="5635"/>
                  <a:pt x="10855" y="5662"/>
                </a:cubicBezTo>
                <a:cubicBezTo>
                  <a:pt x="10854" y="5711"/>
                  <a:pt x="10862" y="5739"/>
                  <a:pt x="10874" y="5724"/>
                </a:cubicBezTo>
                <a:cubicBezTo>
                  <a:pt x="10885" y="5708"/>
                  <a:pt x="10887" y="5667"/>
                  <a:pt x="10877" y="5634"/>
                </a:cubicBezTo>
                <a:cubicBezTo>
                  <a:pt x="10871" y="5615"/>
                  <a:pt x="10866" y="5609"/>
                  <a:pt x="10862" y="5614"/>
                </a:cubicBezTo>
                <a:close/>
                <a:moveTo>
                  <a:pt x="5347" y="5984"/>
                </a:moveTo>
                <a:cubicBezTo>
                  <a:pt x="5342" y="5977"/>
                  <a:pt x="5333" y="5993"/>
                  <a:pt x="5317" y="6028"/>
                </a:cubicBezTo>
                <a:cubicBezTo>
                  <a:pt x="5284" y="6103"/>
                  <a:pt x="5184" y="6110"/>
                  <a:pt x="4015" y="6110"/>
                </a:cubicBezTo>
                <a:lnTo>
                  <a:pt x="2748" y="6110"/>
                </a:lnTo>
                <a:lnTo>
                  <a:pt x="2748" y="8398"/>
                </a:lnTo>
                <a:cubicBezTo>
                  <a:pt x="2748" y="10196"/>
                  <a:pt x="2757" y="10684"/>
                  <a:pt x="2792" y="10684"/>
                </a:cubicBezTo>
                <a:cubicBezTo>
                  <a:pt x="2827" y="10684"/>
                  <a:pt x="2837" y="10207"/>
                  <a:pt x="2837" y="8456"/>
                </a:cubicBezTo>
                <a:lnTo>
                  <a:pt x="2837" y="6227"/>
                </a:lnTo>
                <a:lnTo>
                  <a:pt x="4096" y="6215"/>
                </a:lnTo>
                <a:lnTo>
                  <a:pt x="5355" y="6202"/>
                </a:lnTo>
                <a:lnTo>
                  <a:pt x="5355" y="6075"/>
                </a:lnTo>
                <a:cubicBezTo>
                  <a:pt x="5354" y="6020"/>
                  <a:pt x="5352" y="5991"/>
                  <a:pt x="5347" y="5984"/>
                </a:cubicBezTo>
                <a:close/>
                <a:moveTo>
                  <a:pt x="10874" y="6043"/>
                </a:moveTo>
                <a:cubicBezTo>
                  <a:pt x="10858" y="6056"/>
                  <a:pt x="10855" y="6143"/>
                  <a:pt x="10858" y="6346"/>
                </a:cubicBezTo>
                <a:cubicBezTo>
                  <a:pt x="10863" y="6667"/>
                  <a:pt x="10865" y="6675"/>
                  <a:pt x="10884" y="6460"/>
                </a:cubicBezTo>
                <a:lnTo>
                  <a:pt x="10905" y="6227"/>
                </a:lnTo>
                <a:lnTo>
                  <a:pt x="12068" y="6227"/>
                </a:lnTo>
                <a:lnTo>
                  <a:pt x="13231" y="6227"/>
                </a:lnTo>
                <a:lnTo>
                  <a:pt x="13240" y="8478"/>
                </a:lnTo>
                <a:cubicBezTo>
                  <a:pt x="13246" y="9926"/>
                  <a:pt x="13262" y="10731"/>
                  <a:pt x="13284" y="10731"/>
                </a:cubicBezTo>
                <a:cubicBezTo>
                  <a:pt x="13307" y="10731"/>
                  <a:pt x="13319" y="9915"/>
                  <a:pt x="13319" y="8420"/>
                </a:cubicBezTo>
                <a:lnTo>
                  <a:pt x="13319" y="6110"/>
                </a:lnTo>
                <a:lnTo>
                  <a:pt x="12128" y="6110"/>
                </a:lnTo>
                <a:cubicBezTo>
                  <a:pt x="11249" y="6110"/>
                  <a:pt x="10926" y="6095"/>
                  <a:pt x="10895" y="6054"/>
                </a:cubicBezTo>
                <a:cubicBezTo>
                  <a:pt x="10887" y="6043"/>
                  <a:pt x="10880" y="6039"/>
                  <a:pt x="10874" y="6043"/>
                </a:cubicBezTo>
                <a:close/>
                <a:moveTo>
                  <a:pt x="5321" y="6390"/>
                </a:moveTo>
                <a:cubicBezTo>
                  <a:pt x="5301" y="6390"/>
                  <a:pt x="5285" y="6530"/>
                  <a:pt x="5285" y="6717"/>
                </a:cubicBezTo>
                <a:cubicBezTo>
                  <a:pt x="5285" y="6904"/>
                  <a:pt x="5301" y="7043"/>
                  <a:pt x="5321" y="7043"/>
                </a:cubicBezTo>
                <a:cubicBezTo>
                  <a:pt x="5341" y="7043"/>
                  <a:pt x="5355" y="6904"/>
                  <a:pt x="5355" y="6717"/>
                </a:cubicBezTo>
                <a:cubicBezTo>
                  <a:pt x="5355" y="6530"/>
                  <a:pt x="5341" y="6390"/>
                  <a:pt x="5321" y="6390"/>
                </a:cubicBezTo>
                <a:close/>
                <a:moveTo>
                  <a:pt x="669" y="6530"/>
                </a:moveTo>
                <a:cubicBezTo>
                  <a:pt x="615" y="6530"/>
                  <a:pt x="599" y="6561"/>
                  <a:pt x="599" y="6668"/>
                </a:cubicBezTo>
                <a:cubicBezTo>
                  <a:pt x="599" y="6750"/>
                  <a:pt x="574" y="6824"/>
                  <a:pt x="538" y="6850"/>
                </a:cubicBezTo>
                <a:cubicBezTo>
                  <a:pt x="480" y="6893"/>
                  <a:pt x="480" y="6900"/>
                  <a:pt x="538" y="6985"/>
                </a:cubicBezTo>
                <a:cubicBezTo>
                  <a:pt x="571" y="7034"/>
                  <a:pt x="599" y="7116"/>
                  <a:pt x="599" y="7168"/>
                </a:cubicBezTo>
                <a:cubicBezTo>
                  <a:pt x="599" y="7219"/>
                  <a:pt x="610" y="7275"/>
                  <a:pt x="623" y="7292"/>
                </a:cubicBezTo>
                <a:cubicBezTo>
                  <a:pt x="656" y="7336"/>
                  <a:pt x="740" y="7331"/>
                  <a:pt x="740" y="7286"/>
                </a:cubicBezTo>
                <a:cubicBezTo>
                  <a:pt x="740" y="7265"/>
                  <a:pt x="723" y="7226"/>
                  <a:pt x="702" y="7198"/>
                </a:cubicBezTo>
                <a:cubicBezTo>
                  <a:pt x="681" y="7171"/>
                  <a:pt x="663" y="7049"/>
                  <a:pt x="663" y="6927"/>
                </a:cubicBezTo>
                <a:cubicBezTo>
                  <a:pt x="663" y="6806"/>
                  <a:pt x="681" y="6684"/>
                  <a:pt x="702" y="6656"/>
                </a:cubicBezTo>
                <a:cubicBezTo>
                  <a:pt x="760" y="6579"/>
                  <a:pt x="747" y="6530"/>
                  <a:pt x="669" y="6530"/>
                </a:cubicBezTo>
                <a:close/>
                <a:moveTo>
                  <a:pt x="952" y="6530"/>
                </a:moveTo>
                <a:cubicBezTo>
                  <a:pt x="864" y="6530"/>
                  <a:pt x="846" y="6549"/>
                  <a:pt x="846" y="6639"/>
                </a:cubicBezTo>
                <a:cubicBezTo>
                  <a:pt x="846" y="6729"/>
                  <a:pt x="864" y="6748"/>
                  <a:pt x="952" y="6748"/>
                </a:cubicBezTo>
                <a:cubicBezTo>
                  <a:pt x="1039" y="6748"/>
                  <a:pt x="1057" y="6729"/>
                  <a:pt x="1057" y="6639"/>
                </a:cubicBezTo>
                <a:cubicBezTo>
                  <a:pt x="1057" y="6549"/>
                  <a:pt x="1039" y="6530"/>
                  <a:pt x="952" y="6530"/>
                </a:cubicBezTo>
                <a:close/>
                <a:moveTo>
                  <a:pt x="1829" y="6530"/>
                </a:moveTo>
                <a:cubicBezTo>
                  <a:pt x="1806" y="6536"/>
                  <a:pt x="1805" y="6580"/>
                  <a:pt x="1823" y="6672"/>
                </a:cubicBezTo>
                <a:lnTo>
                  <a:pt x="1846" y="6787"/>
                </a:lnTo>
                <a:lnTo>
                  <a:pt x="1868" y="6670"/>
                </a:lnTo>
                <a:cubicBezTo>
                  <a:pt x="1880" y="6606"/>
                  <a:pt x="1876" y="6546"/>
                  <a:pt x="1859" y="6536"/>
                </a:cubicBezTo>
                <a:cubicBezTo>
                  <a:pt x="1846" y="6530"/>
                  <a:pt x="1837" y="6528"/>
                  <a:pt x="1829" y="6530"/>
                </a:cubicBezTo>
                <a:close/>
                <a:moveTo>
                  <a:pt x="1996" y="6530"/>
                </a:moveTo>
                <a:cubicBezTo>
                  <a:pt x="1964" y="6530"/>
                  <a:pt x="1953" y="6569"/>
                  <a:pt x="1964" y="6647"/>
                </a:cubicBezTo>
                <a:cubicBezTo>
                  <a:pt x="1974" y="6711"/>
                  <a:pt x="1995" y="6763"/>
                  <a:pt x="2012" y="6763"/>
                </a:cubicBezTo>
                <a:cubicBezTo>
                  <a:pt x="2029" y="6763"/>
                  <a:pt x="2044" y="6711"/>
                  <a:pt x="2044" y="6647"/>
                </a:cubicBezTo>
                <a:cubicBezTo>
                  <a:pt x="2044" y="6580"/>
                  <a:pt x="2023" y="6530"/>
                  <a:pt x="1996" y="6530"/>
                </a:cubicBezTo>
                <a:close/>
                <a:moveTo>
                  <a:pt x="2220" y="6530"/>
                </a:moveTo>
                <a:cubicBezTo>
                  <a:pt x="2145" y="6530"/>
                  <a:pt x="2125" y="6598"/>
                  <a:pt x="2185" y="6647"/>
                </a:cubicBezTo>
                <a:cubicBezTo>
                  <a:pt x="2204" y="6663"/>
                  <a:pt x="2220" y="6789"/>
                  <a:pt x="2220" y="6927"/>
                </a:cubicBezTo>
                <a:cubicBezTo>
                  <a:pt x="2220" y="7065"/>
                  <a:pt x="2204" y="7191"/>
                  <a:pt x="2185" y="7207"/>
                </a:cubicBezTo>
                <a:cubicBezTo>
                  <a:pt x="2166" y="7223"/>
                  <a:pt x="2149" y="7257"/>
                  <a:pt x="2149" y="7283"/>
                </a:cubicBezTo>
                <a:cubicBezTo>
                  <a:pt x="2149" y="7309"/>
                  <a:pt x="2177" y="7323"/>
                  <a:pt x="2211" y="7314"/>
                </a:cubicBezTo>
                <a:cubicBezTo>
                  <a:pt x="2250" y="7305"/>
                  <a:pt x="2277" y="7248"/>
                  <a:pt x="2285" y="7160"/>
                </a:cubicBezTo>
                <a:cubicBezTo>
                  <a:pt x="2291" y="7083"/>
                  <a:pt x="2314" y="6993"/>
                  <a:pt x="2334" y="6960"/>
                </a:cubicBezTo>
                <a:cubicBezTo>
                  <a:pt x="2361" y="6917"/>
                  <a:pt x="2360" y="6884"/>
                  <a:pt x="2331" y="6845"/>
                </a:cubicBezTo>
                <a:cubicBezTo>
                  <a:pt x="2309" y="6815"/>
                  <a:pt x="2291" y="6732"/>
                  <a:pt x="2291" y="6660"/>
                </a:cubicBezTo>
                <a:cubicBezTo>
                  <a:pt x="2291" y="6560"/>
                  <a:pt x="2273" y="6530"/>
                  <a:pt x="2220" y="6530"/>
                </a:cubicBezTo>
                <a:close/>
                <a:moveTo>
                  <a:pt x="13972" y="6530"/>
                </a:moveTo>
                <a:cubicBezTo>
                  <a:pt x="13935" y="6530"/>
                  <a:pt x="13918" y="6575"/>
                  <a:pt x="13918" y="6668"/>
                </a:cubicBezTo>
                <a:cubicBezTo>
                  <a:pt x="13918" y="6750"/>
                  <a:pt x="13894" y="6824"/>
                  <a:pt x="13857" y="6850"/>
                </a:cubicBezTo>
                <a:cubicBezTo>
                  <a:pt x="13800" y="6893"/>
                  <a:pt x="13800" y="6900"/>
                  <a:pt x="13857" y="6985"/>
                </a:cubicBezTo>
                <a:cubicBezTo>
                  <a:pt x="13891" y="7034"/>
                  <a:pt x="13918" y="7116"/>
                  <a:pt x="13918" y="7168"/>
                </a:cubicBezTo>
                <a:cubicBezTo>
                  <a:pt x="13918" y="7219"/>
                  <a:pt x="13929" y="7275"/>
                  <a:pt x="13942" y="7292"/>
                </a:cubicBezTo>
                <a:cubicBezTo>
                  <a:pt x="14000" y="7369"/>
                  <a:pt x="14025" y="7309"/>
                  <a:pt x="14002" y="7148"/>
                </a:cubicBezTo>
                <a:cubicBezTo>
                  <a:pt x="13988" y="7052"/>
                  <a:pt x="13977" y="6953"/>
                  <a:pt x="13977" y="6927"/>
                </a:cubicBezTo>
                <a:cubicBezTo>
                  <a:pt x="13977" y="6901"/>
                  <a:pt x="13988" y="6801"/>
                  <a:pt x="14002" y="6705"/>
                </a:cubicBezTo>
                <a:cubicBezTo>
                  <a:pt x="14022" y="6564"/>
                  <a:pt x="14016" y="6530"/>
                  <a:pt x="13972" y="6530"/>
                </a:cubicBezTo>
                <a:close/>
                <a:moveTo>
                  <a:pt x="14257" y="6530"/>
                </a:moveTo>
                <a:cubicBezTo>
                  <a:pt x="14149" y="6530"/>
                  <a:pt x="14141" y="6541"/>
                  <a:pt x="14156" y="6648"/>
                </a:cubicBezTo>
                <a:cubicBezTo>
                  <a:pt x="14172" y="6757"/>
                  <a:pt x="14176" y="6760"/>
                  <a:pt x="14219" y="6683"/>
                </a:cubicBezTo>
                <a:cubicBezTo>
                  <a:pt x="14263" y="6604"/>
                  <a:pt x="14267" y="6604"/>
                  <a:pt x="14289" y="6682"/>
                </a:cubicBezTo>
                <a:cubicBezTo>
                  <a:pt x="14324" y="6802"/>
                  <a:pt x="14376" y="6781"/>
                  <a:pt x="14376" y="6647"/>
                </a:cubicBezTo>
                <a:cubicBezTo>
                  <a:pt x="14376" y="6546"/>
                  <a:pt x="14360" y="6530"/>
                  <a:pt x="14257" y="6530"/>
                </a:cubicBezTo>
                <a:close/>
                <a:moveTo>
                  <a:pt x="15314" y="6530"/>
                </a:moveTo>
                <a:cubicBezTo>
                  <a:pt x="15282" y="6530"/>
                  <a:pt x="15272" y="6568"/>
                  <a:pt x="15283" y="6646"/>
                </a:cubicBezTo>
                <a:cubicBezTo>
                  <a:pt x="15302" y="6778"/>
                  <a:pt x="15362" y="6759"/>
                  <a:pt x="15362" y="6621"/>
                </a:cubicBezTo>
                <a:cubicBezTo>
                  <a:pt x="15362" y="6571"/>
                  <a:pt x="15341" y="6530"/>
                  <a:pt x="15314" y="6530"/>
                </a:cubicBezTo>
                <a:close/>
                <a:moveTo>
                  <a:pt x="15145" y="6531"/>
                </a:moveTo>
                <a:cubicBezTo>
                  <a:pt x="15120" y="6540"/>
                  <a:pt x="15116" y="6593"/>
                  <a:pt x="15137" y="6678"/>
                </a:cubicBezTo>
                <a:lnTo>
                  <a:pt x="15163" y="6787"/>
                </a:lnTo>
                <a:lnTo>
                  <a:pt x="15186" y="6670"/>
                </a:lnTo>
                <a:cubicBezTo>
                  <a:pt x="15199" y="6606"/>
                  <a:pt x="15194" y="6546"/>
                  <a:pt x="15177" y="6536"/>
                </a:cubicBezTo>
                <a:cubicBezTo>
                  <a:pt x="15164" y="6529"/>
                  <a:pt x="15154" y="6528"/>
                  <a:pt x="15145" y="6531"/>
                </a:cubicBezTo>
                <a:close/>
                <a:moveTo>
                  <a:pt x="15493" y="6534"/>
                </a:moveTo>
                <a:cubicBezTo>
                  <a:pt x="15469" y="6539"/>
                  <a:pt x="15471" y="6575"/>
                  <a:pt x="15489" y="6678"/>
                </a:cubicBezTo>
                <a:cubicBezTo>
                  <a:pt x="15523" y="6873"/>
                  <a:pt x="15523" y="6930"/>
                  <a:pt x="15490" y="7148"/>
                </a:cubicBezTo>
                <a:cubicBezTo>
                  <a:pt x="15476" y="7244"/>
                  <a:pt x="15472" y="7323"/>
                  <a:pt x="15481" y="7323"/>
                </a:cubicBezTo>
                <a:cubicBezTo>
                  <a:pt x="15556" y="7323"/>
                  <a:pt x="15609" y="7247"/>
                  <a:pt x="15609" y="7141"/>
                </a:cubicBezTo>
                <a:cubicBezTo>
                  <a:pt x="15609" y="7072"/>
                  <a:pt x="15627" y="6991"/>
                  <a:pt x="15650" y="6961"/>
                </a:cubicBezTo>
                <a:cubicBezTo>
                  <a:pt x="15679" y="6923"/>
                  <a:pt x="15680" y="6890"/>
                  <a:pt x="15653" y="6847"/>
                </a:cubicBezTo>
                <a:cubicBezTo>
                  <a:pt x="15633" y="6814"/>
                  <a:pt x="15610" y="6734"/>
                  <a:pt x="15604" y="6670"/>
                </a:cubicBezTo>
                <a:cubicBezTo>
                  <a:pt x="15596" y="6602"/>
                  <a:pt x="15565" y="6547"/>
                  <a:pt x="15527" y="6538"/>
                </a:cubicBezTo>
                <a:cubicBezTo>
                  <a:pt x="15513" y="6534"/>
                  <a:pt x="15501" y="6533"/>
                  <a:pt x="15493" y="6534"/>
                </a:cubicBezTo>
                <a:close/>
                <a:moveTo>
                  <a:pt x="1638" y="7043"/>
                </a:moveTo>
                <a:cubicBezTo>
                  <a:pt x="1609" y="7043"/>
                  <a:pt x="1585" y="7075"/>
                  <a:pt x="1585" y="7113"/>
                </a:cubicBezTo>
                <a:cubicBezTo>
                  <a:pt x="1585" y="7152"/>
                  <a:pt x="1609" y="7183"/>
                  <a:pt x="1638" y="7183"/>
                </a:cubicBezTo>
                <a:cubicBezTo>
                  <a:pt x="1667" y="7183"/>
                  <a:pt x="1691" y="7152"/>
                  <a:pt x="1691" y="7113"/>
                </a:cubicBezTo>
                <a:cubicBezTo>
                  <a:pt x="1691" y="7075"/>
                  <a:pt x="1667" y="7043"/>
                  <a:pt x="1638" y="7043"/>
                </a:cubicBezTo>
                <a:close/>
                <a:moveTo>
                  <a:pt x="14535" y="7043"/>
                </a:moveTo>
                <a:cubicBezTo>
                  <a:pt x="14506" y="7043"/>
                  <a:pt x="14482" y="7075"/>
                  <a:pt x="14482" y="7113"/>
                </a:cubicBezTo>
                <a:cubicBezTo>
                  <a:pt x="14482" y="7152"/>
                  <a:pt x="14506" y="7183"/>
                  <a:pt x="14535" y="7183"/>
                </a:cubicBezTo>
                <a:cubicBezTo>
                  <a:pt x="14564" y="7183"/>
                  <a:pt x="14588" y="7152"/>
                  <a:pt x="14588" y="7113"/>
                </a:cubicBezTo>
                <a:cubicBezTo>
                  <a:pt x="14588" y="7075"/>
                  <a:pt x="14564" y="7043"/>
                  <a:pt x="14535" y="7043"/>
                </a:cubicBezTo>
                <a:close/>
                <a:moveTo>
                  <a:pt x="14746" y="7043"/>
                </a:moveTo>
                <a:cubicBezTo>
                  <a:pt x="14717" y="7043"/>
                  <a:pt x="14693" y="7075"/>
                  <a:pt x="14693" y="7113"/>
                </a:cubicBezTo>
                <a:cubicBezTo>
                  <a:pt x="14693" y="7152"/>
                  <a:pt x="14717" y="7183"/>
                  <a:pt x="14746" y="7183"/>
                </a:cubicBezTo>
                <a:cubicBezTo>
                  <a:pt x="14775" y="7183"/>
                  <a:pt x="14799" y="7152"/>
                  <a:pt x="14799" y="7113"/>
                </a:cubicBezTo>
                <a:cubicBezTo>
                  <a:pt x="14799" y="7075"/>
                  <a:pt x="14775" y="7043"/>
                  <a:pt x="14746" y="7043"/>
                </a:cubicBezTo>
                <a:close/>
                <a:moveTo>
                  <a:pt x="14958" y="7043"/>
                </a:moveTo>
                <a:cubicBezTo>
                  <a:pt x="14929" y="7043"/>
                  <a:pt x="14905" y="7075"/>
                  <a:pt x="14905" y="7113"/>
                </a:cubicBezTo>
                <a:cubicBezTo>
                  <a:pt x="14905" y="7152"/>
                  <a:pt x="14929" y="7183"/>
                  <a:pt x="14958" y="7183"/>
                </a:cubicBezTo>
                <a:cubicBezTo>
                  <a:pt x="14987" y="7183"/>
                  <a:pt x="15010" y="7152"/>
                  <a:pt x="15010" y="7113"/>
                </a:cubicBezTo>
                <a:cubicBezTo>
                  <a:pt x="15010" y="7075"/>
                  <a:pt x="14987" y="7043"/>
                  <a:pt x="14958" y="7043"/>
                </a:cubicBezTo>
                <a:close/>
                <a:moveTo>
                  <a:pt x="1339" y="7056"/>
                </a:moveTo>
                <a:cubicBezTo>
                  <a:pt x="1251" y="7056"/>
                  <a:pt x="1198" y="7077"/>
                  <a:pt x="1198" y="7113"/>
                </a:cubicBezTo>
                <a:cubicBezTo>
                  <a:pt x="1198" y="7149"/>
                  <a:pt x="1251" y="7171"/>
                  <a:pt x="1339" y="7171"/>
                </a:cubicBezTo>
                <a:cubicBezTo>
                  <a:pt x="1427" y="7171"/>
                  <a:pt x="1479" y="7149"/>
                  <a:pt x="1479" y="7113"/>
                </a:cubicBezTo>
                <a:cubicBezTo>
                  <a:pt x="1479" y="7077"/>
                  <a:pt x="1427" y="7056"/>
                  <a:pt x="1339" y="7056"/>
                </a:cubicBezTo>
                <a:close/>
                <a:moveTo>
                  <a:pt x="5321" y="7323"/>
                </a:moveTo>
                <a:cubicBezTo>
                  <a:pt x="5301" y="7323"/>
                  <a:pt x="5285" y="7344"/>
                  <a:pt x="5285" y="7370"/>
                </a:cubicBezTo>
                <a:cubicBezTo>
                  <a:pt x="5285" y="7396"/>
                  <a:pt x="5301" y="7417"/>
                  <a:pt x="5321" y="7417"/>
                </a:cubicBezTo>
                <a:cubicBezTo>
                  <a:pt x="5340" y="7417"/>
                  <a:pt x="5355" y="7396"/>
                  <a:pt x="5355" y="7370"/>
                </a:cubicBezTo>
                <a:cubicBezTo>
                  <a:pt x="5355" y="7344"/>
                  <a:pt x="5340" y="7323"/>
                  <a:pt x="5321" y="7323"/>
                </a:cubicBezTo>
                <a:close/>
                <a:moveTo>
                  <a:pt x="10873" y="7435"/>
                </a:moveTo>
                <a:cubicBezTo>
                  <a:pt x="10868" y="7425"/>
                  <a:pt x="10864" y="7506"/>
                  <a:pt x="10864" y="7650"/>
                </a:cubicBezTo>
                <a:cubicBezTo>
                  <a:pt x="10864" y="7843"/>
                  <a:pt x="10871" y="7922"/>
                  <a:pt x="10878" y="7825"/>
                </a:cubicBezTo>
                <a:cubicBezTo>
                  <a:pt x="10886" y="7729"/>
                  <a:pt x="10886" y="7571"/>
                  <a:pt x="10878" y="7475"/>
                </a:cubicBezTo>
                <a:cubicBezTo>
                  <a:pt x="10877" y="7451"/>
                  <a:pt x="10874" y="7438"/>
                  <a:pt x="10873" y="7435"/>
                </a:cubicBezTo>
                <a:close/>
                <a:moveTo>
                  <a:pt x="5321" y="7697"/>
                </a:moveTo>
                <a:cubicBezTo>
                  <a:pt x="5282" y="7697"/>
                  <a:pt x="5272" y="8017"/>
                  <a:pt x="5307" y="8136"/>
                </a:cubicBezTo>
                <a:cubicBezTo>
                  <a:pt x="5319" y="8179"/>
                  <a:pt x="5367" y="8209"/>
                  <a:pt x="5421" y="8207"/>
                </a:cubicBezTo>
                <a:cubicBezTo>
                  <a:pt x="5512" y="8204"/>
                  <a:pt x="5512" y="8203"/>
                  <a:pt x="5435" y="8162"/>
                </a:cubicBezTo>
                <a:cubicBezTo>
                  <a:pt x="5369" y="8127"/>
                  <a:pt x="5355" y="8084"/>
                  <a:pt x="5355" y="7908"/>
                </a:cubicBezTo>
                <a:cubicBezTo>
                  <a:pt x="5355" y="7792"/>
                  <a:pt x="5340" y="7697"/>
                  <a:pt x="5321" y="7697"/>
                </a:cubicBezTo>
                <a:close/>
                <a:moveTo>
                  <a:pt x="807" y="10644"/>
                </a:moveTo>
                <a:cubicBezTo>
                  <a:pt x="795" y="10643"/>
                  <a:pt x="781" y="10646"/>
                  <a:pt x="768" y="10652"/>
                </a:cubicBezTo>
                <a:cubicBezTo>
                  <a:pt x="740" y="10667"/>
                  <a:pt x="749" y="10679"/>
                  <a:pt x="790" y="10681"/>
                </a:cubicBezTo>
                <a:cubicBezTo>
                  <a:pt x="827" y="10683"/>
                  <a:pt x="848" y="10671"/>
                  <a:pt x="836" y="10656"/>
                </a:cubicBezTo>
                <a:cubicBezTo>
                  <a:pt x="830" y="10648"/>
                  <a:pt x="819" y="10644"/>
                  <a:pt x="807" y="10644"/>
                </a:cubicBezTo>
                <a:close/>
                <a:moveTo>
                  <a:pt x="4824" y="10644"/>
                </a:moveTo>
                <a:cubicBezTo>
                  <a:pt x="4812" y="10643"/>
                  <a:pt x="4798" y="10646"/>
                  <a:pt x="4785" y="10652"/>
                </a:cubicBezTo>
                <a:cubicBezTo>
                  <a:pt x="4757" y="10667"/>
                  <a:pt x="4766" y="10679"/>
                  <a:pt x="4807" y="10681"/>
                </a:cubicBezTo>
                <a:cubicBezTo>
                  <a:pt x="4844" y="10683"/>
                  <a:pt x="4865" y="10671"/>
                  <a:pt x="4853" y="10656"/>
                </a:cubicBezTo>
                <a:cubicBezTo>
                  <a:pt x="4847" y="10648"/>
                  <a:pt x="4836" y="10644"/>
                  <a:pt x="4824" y="10644"/>
                </a:cubicBezTo>
                <a:close/>
                <a:moveTo>
                  <a:pt x="11307" y="10644"/>
                </a:moveTo>
                <a:cubicBezTo>
                  <a:pt x="11295" y="10643"/>
                  <a:pt x="11281" y="10646"/>
                  <a:pt x="11268" y="10652"/>
                </a:cubicBezTo>
                <a:cubicBezTo>
                  <a:pt x="11240" y="10667"/>
                  <a:pt x="11249" y="10679"/>
                  <a:pt x="11290" y="10681"/>
                </a:cubicBezTo>
                <a:cubicBezTo>
                  <a:pt x="11327" y="10683"/>
                  <a:pt x="11348" y="10671"/>
                  <a:pt x="11336" y="10656"/>
                </a:cubicBezTo>
                <a:cubicBezTo>
                  <a:pt x="11330" y="10648"/>
                  <a:pt x="11319" y="10644"/>
                  <a:pt x="11307" y="10644"/>
                </a:cubicBezTo>
                <a:close/>
                <a:moveTo>
                  <a:pt x="12294" y="10644"/>
                </a:moveTo>
                <a:cubicBezTo>
                  <a:pt x="12282" y="10643"/>
                  <a:pt x="12268" y="10646"/>
                  <a:pt x="12256" y="10652"/>
                </a:cubicBezTo>
                <a:cubicBezTo>
                  <a:pt x="12227" y="10667"/>
                  <a:pt x="12235" y="10679"/>
                  <a:pt x="12276" y="10681"/>
                </a:cubicBezTo>
                <a:cubicBezTo>
                  <a:pt x="12313" y="10683"/>
                  <a:pt x="12334" y="10671"/>
                  <a:pt x="12322" y="10656"/>
                </a:cubicBezTo>
                <a:cubicBezTo>
                  <a:pt x="12317" y="10648"/>
                  <a:pt x="12307" y="10644"/>
                  <a:pt x="12294" y="10644"/>
                </a:cubicBezTo>
                <a:close/>
                <a:moveTo>
                  <a:pt x="14303" y="10644"/>
                </a:moveTo>
                <a:cubicBezTo>
                  <a:pt x="14290" y="10643"/>
                  <a:pt x="14276" y="10646"/>
                  <a:pt x="14264" y="10652"/>
                </a:cubicBezTo>
                <a:cubicBezTo>
                  <a:pt x="14236" y="10667"/>
                  <a:pt x="14244" y="10679"/>
                  <a:pt x="14285" y="10681"/>
                </a:cubicBezTo>
                <a:cubicBezTo>
                  <a:pt x="14322" y="10683"/>
                  <a:pt x="14343" y="10671"/>
                  <a:pt x="14331" y="10656"/>
                </a:cubicBezTo>
                <a:cubicBezTo>
                  <a:pt x="14326" y="10648"/>
                  <a:pt x="14315" y="10644"/>
                  <a:pt x="14303" y="10644"/>
                </a:cubicBezTo>
                <a:close/>
                <a:moveTo>
                  <a:pt x="15289" y="10644"/>
                </a:moveTo>
                <a:cubicBezTo>
                  <a:pt x="15277" y="10643"/>
                  <a:pt x="15263" y="10646"/>
                  <a:pt x="15250" y="10652"/>
                </a:cubicBezTo>
                <a:cubicBezTo>
                  <a:pt x="15222" y="10667"/>
                  <a:pt x="15230" y="10679"/>
                  <a:pt x="15272" y="10681"/>
                </a:cubicBezTo>
                <a:cubicBezTo>
                  <a:pt x="15309" y="10683"/>
                  <a:pt x="15329" y="10671"/>
                  <a:pt x="15318" y="10656"/>
                </a:cubicBezTo>
                <a:cubicBezTo>
                  <a:pt x="15312" y="10648"/>
                  <a:pt x="15301" y="10644"/>
                  <a:pt x="15289" y="10644"/>
                </a:cubicBezTo>
                <a:close/>
                <a:moveTo>
                  <a:pt x="5294" y="10646"/>
                </a:moveTo>
                <a:lnTo>
                  <a:pt x="5021" y="10655"/>
                </a:lnTo>
                <a:lnTo>
                  <a:pt x="5285" y="10684"/>
                </a:lnTo>
                <a:cubicBezTo>
                  <a:pt x="5431" y="10701"/>
                  <a:pt x="5554" y="10718"/>
                  <a:pt x="5559" y="10722"/>
                </a:cubicBezTo>
                <a:cubicBezTo>
                  <a:pt x="5563" y="10727"/>
                  <a:pt x="5567" y="10710"/>
                  <a:pt x="5567" y="10684"/>
                </a:cubicBezTo>
                <a:cubicBezTo>
                  <a:pt x="5567" y="10656"/>
                  <a:pt x="5457" y="10641"/>
                  <a:pt x="5294" y="10646"/>
                </a:cubicBezTo>
                <a:close/>
                <a:moveTo>
                  <a:pt x="10616" y="10646"/>
                </a:moveTo>
                <a:cubicBezTo>
                  <a:pt x="10471" y="10659"/>
                  <a:pt x="10465" y="10723"/>
                  <a:pt x="10470" y="10958"/>
                </a:cubicBezTo>
                <a:lnTo>
                  <a:pt x="10476" y="11221"/>
                </a:lnTo>
                <a:lnTo>
                  <a:pt x="10497" y="10964"/>
                </a:lnTo>
                <a:lnTo>
                  <a:pt x="10517" y="10707"/>
                </a:lnTo>
                <a:lnTo>
                  <a:pt x="10782" y="10681"/>
                </a:lnTo>
                <a:lnTo>
                  <a:pt x="11046" y="10655"/>
                </a:lnTo>
                <a:lnTo>
                  <a:pt x="10812" y="10646"/>
                </a:lnTo>
                <a:cubicBezTo>
                  <a:pt x="10728" y="10643"/>
                  <a:pt x="10664" y="10642"/>
                  <a:pt x="10616" y="10646"/>
                </a:cubicBezTo>
                <a:close/>
                <a:moveTo>
                  <a:pt x="15776" y="10646"/>
                </a:moveTo>
                <a:lnTo>
                  <a:pt x="15521" y="10654"/>
                </a:lnTo>
                <a:lnTo>
                  <a:pt x="15768" y="10684"/>
                </a:lnTo>
                <a:cubicBezTo>
                  <a:pt x="15904" y="10701"/>
                  <a:pt x="16018" y="10718"/>
                  <a:pt x="16023" y="10722"/>
                </a:cubicBezTo>
                <a:cubicBezTo>
                  <a:pt x="16028" y="10727"/>
                  <a:pt x="16032" y="10710"/>
                  <a:pt x="16032" y="10684"/>
                </a:cubicBezTo>
                <a:cubicBezTo>
                  <a:pt x="16032" y="10657"/>
                  <a:pt x="15927" y="10641"/>
                  <a:pt x="15776" y="10646"/>
                </a:cubicBezTo>
                <a:close/>
                <a:moveTo>
                  <a:pt x="1171" y="10650"/>
                </a:moveTo>
                <a:cubicBezTo>
                  <a:pt x="1099" y="10660"/>
                  <a:pt x="1158" y="10669"/>
                  <a:pt x="1304" y="10669"/>
                </a:cubicBezTo>
                <a:cubicBezTo>
                  <a:pt x="1449" y="10669"/>
                  <a:pt x="1508" y="10660"/>
                  <a:pt x="1436" y="10650"/>
                </a:cubicBezTo>
                <a:cubicBezTo>
                  <a:pt x="1363" y="10640"/>
                  <a:pt x="1244" y="10640"/>
                  <a:pt x="1171" y="10650"/>
                </a:cubicBezTo>
                <a:close/>
                <a:moveTo>
                  <a:pt x="2177" y="10650"/>
                </a:moveTo>
                <a:cubicBezTo>
                  <a:pt x="2094" y="10660"/>
                  <a:pt x="2153" y="10668"/>
                  <a:pt x="2308" y="10668"/>
                </a:cubicBezTo>
                <a:cubicBezTo>
                  <a:pt x="2463" y="10668"/>
                  <a:pt x="2531" y="10660"/>
                  <a:pt x="2458" y="10650"/>
                </a:cubicBezTo>
                <a:cubicBezTo>
                  <a:pt x="2386" y="10640"/>
                  <a:pt x="2260" y="10640"/>
                  <a:pt x="2177" y="10650"/>
                </a:cubicBezTo>
                <a:close/>
                <a:moveTo>
                  <a:pt x="3180" y="10650"/>
                </a:moveTo>
                <a:cubicBezTo>
                  <a:pt x="3108" y="10660"/>
                  <a:pt x="3166" y="10669"/>
                  <a:pt x="3312" y="10669"/>
                </a:cubicBezTo>
                <a:cubicBezTo>
                  <a:pt x="3457" y="10669"/>
                  <a:pt x="3517" y="10660"/>
                  <a:pt x="3444" y="10650"/>
                </a:cubicBezTo>
                <a:cubicBezTo>
                  <a:pt x="3371" y="10640"/>
                  <a:pt x="3253" y="10640"/>
                  <a:pt x="3180" y="10650"/>
                </a:cubicBezTo>
                <a:close/>
                <a:moveTo>
                  <a:pt x="4167" y="10650"/>
                </a:moveTo>
                <a:cubicBezTo>
                  <a:pt x="4094" y="10660"/>
                  <a:pt x="4154" y="10669"/>
                  <a:pt x="4299" y="10669"/>
                </a:cubicBezTo>
                <a:cubicBezTo>
                  <a:pt x="4444" y="10669"/>
                  <a:pt x="4504" y="10660"/>
                  <a:pt x="4431" y="10650"/>
                </a:cubicBezTo>
                <a:cubicBezTo>
                  <a:pt x="4358" y="10640"/>
                  <a:pt x="4239" y="10640"/>
                  <a:pt x="4167" y="10650"/>
                </a:cubicBezTo>
                <a:close/>
                <a:moveTo>
                  <a:pt x="11655" y="10650"/>
                </a:moveTo>
                <a:cubicBezTo>
                  <a:pt x="11572" y="10660"/>
                  <a:pt x="11631" y="10668"/>
                  <a:pt x="11786" y="10668"/>
                </a:cubicBezTo>
                <a:cubicBezTo>
                  <a:pt x="11941" y="10668"/>
                  <a:pt x="12009" y="10660"/>
                  <a:pt x="11937" y="10650"/>
                </a:cubicBezTo>
                <a:cubicBezTo>
                  <a:pt x="11865" y="10640"/>
                  <a:pt x="11738" y="10640"/>
                  <a:pt x="11655" y="10650"/>
                </a:cubicBezTo>
                <a:close/>
                <a:moveTo>
                  <a:pt x="12658" y="10650"/>
                </a:moveTo>
                <a:cubicBezTo>
                  <a:pt x="12585" y="10660"/>
                  <a:pt x="12645" y="10669"/>
                  <a:pt x="12790" y="10669"/>
                </a:cubicBezTo>
                <a:cubicBezTo>
                  <a:pt x="12935" y="10669"/>
                  <a:pt x="12995" y="10660"/>
                  <a:pt x="12922" y="10650"/>
                </a:cubicBezTo>
                <a:cubicBezTo>
                  <a:pt x="12849" y="10640"/>
                  <a:pt x="12730" y="10640"/>
                  <a:pt x="12658" y="10650"/>
                </a:cubicBezTo>
                <a:close/>
                <a:moveTo>
                  <a:pt x="13645" y="10650"/>
                </a:moveTo>
                <a:cubicBezTo>
                  <a:pt x="13572" y="10660"/>
                  <a:pt x="13632" y="10669"/>
                  <a:pt x="13777" y="10669"/>
                </a:cubicBezTo>
                <a:cubicBezTo>
                  <a:pt x="13922" y="10669"/>
                  <a:pt x="13982" y="10660"/>
                  <a:pt x="13909" y="10650"/>
                </a:cubicBezTo>
                <a:cubicBezTo>
                  <a:pt x="13837" y="10640"/>
                  <a:pt x="13718" y="10640"/>
                  <a:pt x="13645" y="10650"/>
                </a:cubicBezTo>
                <a:close/>
                <a:moveTo>
                  <a:pt x="14650" y="10650"/>
                </a:moveTo>
                <a:cubicBezTo>
                  <a:pt x="14567" y="10660"/>
                  <a:pt x="14626" y="10668"/>
                  <a:pt x="14781" y="10668"/>
                </a:cubicBezTo>
                <a:cubicBezTo>
                  <a:pt x="14936" y="10668"/>
                  <a:pt x="15004" y="10660"/>
                  <a:pt x="14932" y="10650"/>
                </a:cubicBezTo>
                <a:cubicBezTo>
                  <a:pt x="14860" y="10640"/>
                  <a:pt x="14733" y="10640"/>
                  <a:pt x="14650" y="10650"/>
                </a:cubicBezTo>
                <a:close/>
                <a:moveTo>
                  <a:pt x="582" y="10652"/>
                </a:moveTo>
                <a:lnTo>
                  <a:pt x="300" y="10657"/>
                </a:lnTo>
                <a:lnTo>
                  <a:pt x="17" y="10661"/>
                </a:lnTo>
                <a:lnTo>
                  <a:pt x="14" y="10964"/>
                </a:lnTo>
                <a:lnTo>
                  <a:pt x="10" y="11267"/>
                </a:lnTo>
                <a:lnTo>
                  <a:pt x="31" y="10987"/>
                </a:lnTo>
                <a:lnTo>
                  <a:pt x="53" y="10707"/>
                </a:lnTo>
                <a:lnTo>
                  <a:pt x="317" y="10680"/>
                </a:lnTo>
                <a:lnTo>
                  <a:pt x="582" y="10652"/>
                </a:lnTo>
                <a:close/>
                <a:moveTo>
                  <a:pt x="13275" y="10821"/>
                </a:moveTo>
                <a:cubicBezTo>
                  <a:pt x="13241" y="10821"/>
                  <a:pt x="12651" y="10825"/>
                  <a:pt x="11964" y="10830"/>
                </a:cubicBezTo>
                <a:cubicBezTo>
                  <a:pt x="11277" y="10834"/>
                  <a:pt x="10698" y="10852"/>
                  <a:pt x="10678" y="10869"/>
                </a:cubicBezTo>
                <a:cubicBezTo>
                  <a:pt x="10652" y="10890"/>
                  <a:pt x="10643" y="12072"/>
                  <a:pt x="10650" y="14746"/>
                </a:cubicBezTo>
                <a:lnTo>
                  <a:pt x="10659" y="18591"/>
                </a:lnTo>
                <a:lnTo>
                  <a:pt x="10746" y="18624"/>
                </a:lnTo>
                <a:cubicBezTo>
                  <a:pt x="10795" y="18642"/>
                  <a:pt x="11954" y="18655"/>
                  <a:pt x="13322" y="18650"/>
                </a:cubicBezTo>
                <a:cubicBezTo>
                  <a:pt x="15372" y="18644"/>
                  <a:pt x="15820" y="18631"/>
                  <a:pt x="15868" y="18578"/>
                </a:cubicBezTo>
                <a:cubicBezTo>
                  <a:pt x="15921" y="18520"/>
                  <a:pt x="15926" y="18195"/>
                  <a:pt x="15926" y="14751"/>
                </a:cubicBezTo>
                <a:cubicBezTo>
                  <a:pt x="15925" y="12461"/>
                  <a:pt x="15912" y="10960"/>
                  <a:pt x="15892" y="10917"/>
                </a:cubicBezTo>
                <a:cubicBezTo>
                  <a:pt x="15863" y="10858"/>
                  <a:pt x="15672" y="10846"/>
                  <a:pt x="14597" y="10834"/>
                </a:cubicBezTo>
                <a:cubicBezTo>
                  <a:pt x="13904" y="10826"/>
                  <a:pt x="13309" y="10820"/>
                  <a:pt x="13275" y="10821"/>
                </a:cubicBezTo>
                <a:close/>
                <a:moveTo>
                  <a:pt x="2754" y="10838"/>
                </a:moveTo>
                <a:cubicBezTo>
                  <a:pt x="636" y="10839"/>
                  <a:pt x="232" y="10850"/>
                  <a:pt x="190" y="10905"/>
                </a:cubicBezTo>
                <a:cubicBezTo>
                  <a:pt x="148" y="10961"/>
                  <a:pt x="142" y="11546"/>
                  <a:pt x="150" y="14759"/>
                </a:cubicBezTo>
                <a:lnTo>
                  <a:pt x="159" y="18546"/>
                </a:lnTo>
                <a:lnTo>
                  <a:pt x="247" y="18607"/>
                </a:lnTo>
                <a:cubicBezTo>
                  <a:pt x="317" y="18654"/>
                  <a:pt x="862" y="18664"/>
                  <a:pt x="2847" y="18655"/>
                </a:cubicBezTo>
                <a:cubicBezTo>
                  <a:pt x="5035" y="18645"/>
                  <a:pt x="5363" y="18634"/>
                  <a:pt x="5392" y="18573"/>
                </a:cubicBezTo>
                <a:cubicBezTo>
                  <a:pt x="5412" y="18530"/>
                  <a:pt x="5425" y="17018"/>
                  <a:pt x="5426" y="14709"/>
                </a:cubicBezTo>
                <a:lnTo>
                  <a:pt x="5426" y="10915"/>
                </a:lnTo>
                <a:lnTo>
                  <a:pt x="5347" y="10877"/>
                </a:lnTo>
                <a:cubicBezTo>
                  <a:pt x="5304" y="10855"/>
                  <a:pt x="4137" y="10838"/>
                  <a:pt x="2754" y="10838"/>
                </a:cubicBezTo>
                <a:close/>
                <a:moveTo>
                  <a:pt x="16041" y="10982"/>
                </a:moveTo>
                <a:cubicBezTo>
                  <a:pt x="16038" y="10987"/>
                  <a:pt x="16036" y="11003"/>
                  <a:pt x="16035" y="11030"/>
                </a:cubicBezTo>
                <a:cubicBezTo>
                  <a:pt x="16033" y="11079"/>
                  <a:pt x="16041" y="11107"/>
                  <a:pt x="16053" y="11091"/>
                </a:cubicBezTo>
                <a:cubicBezTo>
                  <a:pt x="16065" y="11076"/>
                  <a:pt x="16066" y="11036"/>
                  <a:pt x="16056" y="11003"/>
                </a:cubicBezTo>
                <a:cubicBezTo>
                  <a:pt x="16051" y="10984"/>
                  <a:pt x="16045" y="10977"/>
                  <a:pt x="16041" y="10982"/>
                </a:cubicBezTo>
                <a:close/>
                <a:moveTo>
                  <a:pt x="5588" y="11465"/>
                </a:moveTo>
                <a:cubicBezTo>
                  <a:pt x="5583" y="11451"/>
                  <a:pt x="5579" y="11533"/>
                  <a:pt x="5579" y="11688"/>
                </a:cubicBezTo>
                <a:cubicBezTo>
                  <a:pt x="5579" y="11893"/>
                  <a:pt x="5585" y="11983"/>
                  <a:pt x="5592" y="11888"/>
                </a:cubicBezTo>
                <a:cubicBezTo>
                  <a:pt x="5600" y="11792"/>
                  <a:pt x="5601" y="11623"/>
                  <a:pt x="5593" y="11514"/>
                </a:cubicBezTo>
                <a:cubicBezTo>
                  <a:pt x="5591" y="11486"/>
                  <a:pt x="5589" y="11470"/>
                  <a:pt x="5588" y="11465"/>
                </a:cubicBezTo>
                <a:close/>
                <a:moveTo>
                  <a:pt x="16052" y="11465"/>
                </a:moveTo>
                <a:cubicBezTo>
                  <a:pt x="16047" y="11451"/>
                  <a:pt x="16044" y="11533"/>
                  <a:pt x="16044" y="11688"/>
                </a:cubicBezTo>
                <a:cubicBezTo>
                  <a:pt x="16044" y="11893"/>
                  <a:pt x="16050" y="11983"/>
                  <a:pt x="16058" y="11888"/>
                </a:cubicBezTo>
                <a:cubicBezTo>
                  <a:pt x="16065" y="11792"/>
                  <a:pt x="16065" y="11623"/>
                  <a:pt x="16058" y="11514"/>
                </a:cubicBezTo>
                <a:cubicBezTo>
                  <a:pt x="16056" y="11486"/>
                  <a:pt x="16054" y="11470"/>
                  <a:pt x="16052" y="11465"/>
                </a:cubicBezTo>
                <a:close/>
                <a:moveTo>
                  <a:pt x="10" y="11495"/>
                </a:moveTo>
                <a:cubicBezTo>
                  <a:pt x="6" y="11500"/>
                  <a:pt x="3" y="11517"/>
                  <a:pt x="2" y="11544"/>
                </a:cubicBezTo>
                <a:cubicBezTo>
                  <a:pt x="1" y="11593"/>
                  <a:pt x="10" y="11621"/>
                  <a:pt x="21" y="11605"/>
                </a:cubicBezTo>
                <a:cubicBezTo>
                  <a:pt x="33" y="11590"/>
                  <a:pt x="34" y="11549"/>
                  <a:pt x="24" y="11516"/>
                </a:cubicBezTo>
                <a:cubicBezTo>
                  <a:pt x="18" y="11497"/>
                  <a:pt x="14" y="11490"/>
                  <a:pt x="10" y="11495"/>
                </a:cubicBezTo>
                <a:close/>
                <a:moveTo>
                  <a:pt x="10475" y="11495"/>
                </a:moveTo>
                <a:cubicBezTo>
                  <a:pt x="10471" y="11500"/>
                  <a:pt x="10469" y="11517"/>
                  <a:pt x="10468" y="11544"/>
                </a:cubicBezTo>
                <a:cubicBezTo>
                  <a:pt x="10466" y="11593"/>
                  <a:pt x="10474" y="11621"/>
                  <a:pt x="10486" y="11605"/>
                </a:cubicBezTo>
                <a:cubicBezTo>
                  <a:pt x="10498" y="11590"/>
                  <a:pt x="10499" y="11549"/>
                  <a:pt x="10489" y="11516"/>
                </a:cubicBezTo>
                <a:cubicBezTo>
                  <a:pt x="10483" y="11497"/>
                  <a:pt x="10478" y="11490"/>
                  <a:pt x="10475" y="11495"/>
                </a:cubicBezTo>
                <a:close/>
                <a:moveTo>
                  <a:pt x="20891" y="11903"/>
                </a:moveTo>
                <a:cubicBezTo>
                  <a:pt x="20022" y="11897"/>
                  <a:pt x="18465" y="11926"/>
                  <a:pt x="18439" y="11960"/>
                </a:cubicBezTo>
                <a:cubicBezTo>
                  <a:pt x="18423" y="11981"/>
                  <a:pt x="18402" y="12580"/>
                  <a:pt x="18392" y="13290"/>
                </a:cubicBezTo>
                <a:lnTo>
                  <a:pt x="18375" y="14581"/>
                </a:lnTo>
                <a:lnTo>
                  <a:pt x="17230" y="14581"/>
                </a:lnTo>
                <a:lnTo>
                  <a:pt x="16085" y="14581"/>
                </a:lnTo>
                <a:lnTo>
                  <a:pt x="16065" y="14278"/>
                </a:lnTo>
                <a:lnTo>
                  <a:pt x="16044" y="13975"/>
                </a:lnTo>
                <a:lnTo>
                  <a:pt x="16038" y="14336"/>
                </a:lnTo>
                <a:lnTo>
                  <a:pt x="16032" y="14697"/>
                </a:lnTo>
                <a:lnTo>
                  <a:pt x="17214" y="14709"/>
                </a:lnTo>
                <a:lnTo>
                  <a:pt x="18397" y="14721"/>
                </a:lnTo>
                <a:lnTo>
                  <a:pt x="18394" y="16064"/>
                </a:lnTo>
                <a:cubicBezTo>
                  <a:pt x="18392" y="16935"/>
                  <a:pt x="18404" y="17440"/>
                  <a:pt x="18429" y="17501"/>
                </a:cubicBezTo>
                <a:cubicBezTo>
                  <a:pt x="18466" y="17592"/>
                  <a:pt x="18498" y="17593"/>
                  <a:pt x="20024" y="17581"/>
                </a:cubicBezTo>
                <a:lnTo>
                  <a:pt x="21582" y="17569"/>
                </a:lnTo>
                <a:lnTo>
                  <a:pt x="21591" y="14760"/>
                </a:lnTo>
                <a:lnTo>
                  <a:pt x="21600" y="11950"/>
                </a:lnTo>
                <a:lnTo>
                  <a:pt x="21450" y="11922"/>
                </a:lnTo>
                <a:cubicBezTo>
                  <a:pt x="21395" y="11911"/>
                  <a:pt x="21181" y="11905"/>
                  <a:pt x="20891" y="11903"/>
                </a:cubicBezTo>
                <a:close/>
                <a:moveTo>
                  <a:pt x="21" y="12009"/>
                </a:moveTo>
                <a:cubicBezTo>
                  <a:pt x="16" y="12000"/>
                  <a:pt x="12" y="12080"/>
                  <a:pt x="12" y="12225"/>
                </a:cubicBezTo>
                <a:cubicBezTo>
                  <a:pt x="12" y="12417"/>
                  <a:pt x="18" y="12496"/>
                  <a:pt x="26" y="12400"/>
                </a:cubicBezTo>
                <a:cubicBezTo>
                  <a:pt x="33" y="12303"/>
                  <a:pt x="33" y="12146"/>
                  <a:pt x="26" y="12050"/>
                </a:cubicBezTo>
                <a:cubicBezTo>
                  <a:pt x="24" y="12026"/>
                  <a:pt x="22" y="12012"/>
                  <a:pt x="21" y="12009"/>
                </a:cubicBezTo>
                <a:close/>
                <a:moveTo>
                  <a:pt x="10485" y="12009"/>
                </a:moveTo>
                <a:cubicBezTo>
                  <a:pt x="10480" y="12000"/>
                  <a:pt x="10477" y="12080"/>
                  <a:pt x="10477" y="12225"/>
                </a:cubicBezTo>
                <a:cubicBezTo>
                  <a:pt x="10477" y="12417"/>
                  <a:pt x="10483" y="12496"/>
                  <a:pt x="10490" y="12400"/>
                </a:cubicBezTo>
                <a:cubicBezTo>
                  <a:pt x="10498" y="12303"/>
                  <a:pt x="10498" y="12146"/>
                  <a:pt x="10490" y="12050"/>
                </a:cubicBezTo>
                <a:cubicBezTo>
                  <a:pt x="10488" y="12026"/>
                  <a:pt x="10487" y="12012"/>
                  <a:pt x="10485" y="12009"/>
                </a:cubicBezTo>
                <a:close/>
                <a:moveTo>
                  <a:pt x="5577" y="12289"/>
                </a:moveTo>
                <a:cubicBezTo>
                  <a:pt x="5573" y="12294"/>
                  <a:pt x="5571" y="12310"/>
                  <a:pt x="5570" y="12337"/>
                </a:cubicBezTo>
                <a:cubicBezTo>
                  <a:pt x="5569" y="12387"/>
                  <a:pt x="5577" y="12414"/>
                  <a:pt x="5588" y="12399"/>
                </a:cubicBezTo>
                <a:cubicBezTo>
                  <a:pt x="5600" y="12383"/>
                  <a:pt x="5601" y="12343"/>
                  <a:pt x="5591" y="12309"/>
                </a:cubicBezTo>
                <a:cubicBezTo>
                  <a:pt x="5585" y="12290"/>
                  <a:pt x="5580" y="12284"/>
                  <a:pt x="5577" y="12289"/>
                </a:cubicBezTo>
                <a:close/>
                <a:moveTo>
                  <a:pt x="16041" y="12289"/>
                </a:moveTo>
                <a:cubicBezTo>
                  <a:pt x="16038" y="12294"/>
                  <a:pt x="16036" y="12310"/>
                  <a:pt x="16035" y="12337"/>
                </a:cubicBezTo>
                <a:cubicBezTo>
                  <a:pt x="16033" y="12387"/>
                  <a:pt x="16041" y="12414"/>
                  <a:pt x="16053" y="12399"/>
                </a:cubicBezTo>
                <a:cubicBezTo>
                  <a:pt x="16065" y="12383"/>
                  <a:pt x="16066" y="12343"/>
                  <a:pt x="16056" y="12309"/>
                </a:cubicBezTo>
                <a:cubicBezTo>
                  <a:pt x="16051" y="12290"/>
                  <a:pt x="16045" y="12284"/>
                  <a:pt x="16041" y="12289"/>
                </a:cubicBezTo>
                <a:close/>
                <a:moveTo>
                  <a:pt x="5588" y="12802"/>
                </a:moveTo>
                <a:cubicBezTo>
                  <a:pt x="5583" y="12793"/>
                  <a:pt x="5579" y="12874"/>
                  <a:pt x="5579" y="13018"/>
                </a:cubicBezTo>
                <a:cubicBezTo>
                  <a:pt x="5579" y="13210"/>
                  <a:pt x="5585" y="13289"/>
                  <a:pt x="5592" y="13193"/>
                </a:cubicBezTo>
                <a:cubicBezTo>
                  <a:pt x="5600" y="13097"/>
                  <a:pt x="5600" y="12939"/>
                  <a:pt x="5592" y="12843"/>
                </a:cubicBezTo>
                <a:cubicBezTo>
                  <a:pt x="5591" y="12819"/>
                  <a:pt x="5589" y="12806"/>
                  <a:pt x="5588" y="12802"/>
                </a:cubicBezTo>
                <a:close/>
                <a:moveTo>
                  <a:pt x="16052" y="12802"/>
                </a:moveTo>
                <a:cubicBezTo>
                  <a:pt x="16047" y="12793"/>
                  <a:pt x="16044" y="12874"/>
                  <a:pt x="16044" y="13018"/>
                </a:cubicBezTo>
                <a:cubicBezTo>
                  <a:pt x="16044" y="13210"/>
                  <a:pt x="16050" y="13289"/>
                  <a:pt x="16058" y="13193"/>
                </a:cubicBezTo>
                <a:cubicBezTo>
                  <a:pt x="16066" y="13097"/>
                  <a:pt x="16066" y="12939"/>
                  <a:pt x="16058" y="12843"/>
                </a:cubicBezTo>
                <a:cubicBezTo>
                  <a:pt x="16056" y="12819"/>
                  <a:pt x="16054" y="12806"/>
                  <a:pt x="16052" y="12802"/>
                </a:cubicBezTo>
                <a:close/>
                <a:moveTo>
                  <a:pt x="21" y="13317"/>
                </a:moveTo>
                <a:cubicBezTo>
                  <a:pt x="16" y="13307"/>
                  <a:pt x="12" y="13387"/>
                  <a:pt x="12" y="13531"/>
                </a:cubicBezTo>
                <a:cubicBezTo>
                  <a:pt x="12" y="13724"/>
                  <a:pt x="18" y="13802"/>
                  <a:pt x="26" y="13706"/>
                </a:cubicBezTo>
                <a:cubicBezTo>
                  <a:pt x="33" y="13610"/>
                  <a:pt x="33" y="13452"/>
                  <a:pt x="26" y="13356"/>
                </a:cubicBezTo>
                <a:cubicBezTo>
                  <a:pt x="24" y="13332"/>
                  <a:pt x="22" y="13320"/>
                  <a:pt x="21" y="13317"/>
                </a:cubicBezTo>
                <a:close/>
                <a:moveTo>
                  <a:pt x="10485" y="13317"/>
                </a:moveTo>
                <a:cubicBezTo>
                  <a:pt x="10480" y="13307"/>
                  <a:pt x="10477" y="13387"/>
                  <a:pt x="10477" y="13531"/>
                </a:cubicBezTo>
                <a:cubicBezTo>
                  <a:pt x="10477" y="13724"/>
                  <a:pt x="10483" y="13802"/>
                  <a:pt x="10490" y="13706"/>
                </a:cubicBezTo>
                <a:cubicBezTo>
                  <a:pt x="10498" y="13610"/>
                  <a:pt x="10498" y="13452"/>
                  <a:pt x="10490" y="13356"/>
                </a:cubicBezTo>
                <a:cubicBezTo>
                  <a:pt x="10488" y="13332"/>
                  <a:pt x="10487" y="13320"/>
                  <a:pt x="10485" y="13317"/>
                </a:cubicBezTo>
                <a:close/>
                <a:moveTo>
                  <a:pt x="5588" y="14110"/>
                </a:moveTo>
                <a:cubicBezTo>
                  <a:pt x="5583" y="14100"/>
                  <a:pt x="5579" y="14181"/>
                  <a:pt x="5579" y="14325"/>
                </a:cubicBezTo>
                <a:cubicBezTo>
                  <a:pt x="5579" y="14518"/>
                  <a:pt x="5585" y="14597"/>
                  <a:pt x="5592" y="14500"/>
                </a:cubicBezTo>
                <a:cubicBezTo>
                  <a:pt x="5600" y="14404"/>
                  <a:pt x="5600" y="14247"/>
                  <a:pt x="5592" y="14150"/>
                </a:cubicBezTo>
                <a:cubicBezTo>
                  <a:pt x="5591" y="14126"/>
                  <a:pt x="5589" y="14113"/>
                  <a:pt x="5588" y="14110"/>
                </a:cubicBezTo>
                <a:close/>
                <a:moveTo>
                  <a:pt x="21" y="14639"/>
                </a:moveTo>
                <a:cubicBezTo>
                  <a:pt x="16" y="14625"/>
                  <a:pt x="12" y="14707"/>
                  <a:pt x="12" y="14862"/>
                </a:cubicBezTo>
                <a:cubicBezTo>
                  <a:pt x="12" y="15067"/>
                  <a:pt x="18" y="15157"/>
                  <a:pt x="26" y="15062"/>
                </a:cubicBezTo>
                <a:cubicBezTo>
                  <a:pt x="33" y="14966"/>
                  <a:pt x="33" y="14797"/>
                  <a:pt x="26" y="14688"/>
                </a:cubicBezTo>
                <a:cubicBezTo>
                  <a:pt x="24" y="14660"/>
                  <a:pt x="22" y="14644"/>
                  <a:pt x="21" y="14639"/>
                </a:cubicBezTo>
                <a:close/>
                <a:moveTo>
                  <a:pt x="10485" y="14639"/>
                </a:moveTo>
                <a:cubicBezTo>
                  <a:pt x="10480" y="14625"/>
                  <a:pt x="10477" y="14707"/>
                  <a:pt x="10477" y="14862"/>
                </a:cubicBezTo>
                <a:cubicBezTo>
                  <a:pt x="10477" y="15067"/>
                  <a:pt x="10483" y="15157"/>
                  <a:pt x="10490" y="15062"/>
                </a:cubicBezTo>
                <a:cubicBezTo>
                  <a:pt x="10498" y="14966"/>
                  <a:pt x="10498" y="14797"/>
                  <a:pt x="10491" y="14688"/>
                </a:cubicBezTo>
                <a:cubicBezTo>
                  <a:pt x="10489" y="14660"/>
                  <a:pt x="10487" y="14644"/>
                  <a:pt x="10485" y="14639"/>
                </a:cubicBezTo>
                <a:close/>
                <a:moveTo>
                  <a:pt x="5577" y="14949"/>
                </a:moveTo>
                <a:cubicBezTo>
                  <a:pt x="5573" y="14954"/>
                  <a:pt x="5571" y="14971"/>
                  <a:pt x="5570" y="14998"/>
                </a:cubicBezTo>
                <a:cubicBezTo>
                  <a:pt x="5569" y="15047"/>
                  <a:pt x="5577" y="15075"/>
                  <a:pt x="5588" y="15060"/>
                </a:cubicBezTo>
                <a:cubicBezTo>
                  <a:pt x="5600" y="15044"/>
                  <a:pt x="5601" y="15004"/>
                  <a:pt x="5591" y="14970"/>
                </a:cubicBezTo>
                <a:cubicBezTo>
                  <a:pt x="5585" y="14951"/>
                  <a:pt x="5580" y="14944"/>
                  <a:pt x="5577" y="14949"/>
                </a:cubicBezTo>
                <a:close/>
                <a:moveTo>
                  <a:pt x="16041" y="14949"/>
                </a:moveTo>
                <a:cubicBezTo>
                  <a:pt x="16038" y="14954"/>
                  <a:pt x="16036" y="14971"/>
                  <a:pt x="16035" y="14998"/>
                </a:cubicBezTo>
                <a:cubicBezTo>
                  <a:pt x="16033" y="15047"/>
                  <a:pt x="16041" y="15075"/>
                  <a:pt x="16053" y="15060"/>
                </a:cubicBezTo>
                <a:cubicBezTo>
                  <a:pt x="16065" y="15044"/>
                  <a:pt x="16066" y="15004"/>
                  <a:pt x="16056" y="14970"/>
                </a:cubicBezTo>
                <a:cubicBezTo>
                  <a:pt x="16051" y="14951"/>
                  <a:pt x="16045" y="14944"/>
                  <a:pt x="16041" y="14949"/>
                </a:cubicBezTo>
                <a:close/>
                <a:moveTo>
                  <a:pt x="16719" y="15026"/>
                </a:moveTo>
                <a:cubicBezTo>
                  <a:pt x="16665" y="15026"/>
                  <a:pt x="16646" y="15170"/>
                  <a:pt x="16692" y="15230"/>
                </a:cubicBezTo>
                <a:cubicBezTo>
                  <a:pt x="16705" y="15249"/>
                  <a:pt x="16728" y="15225"/>
                  <a:pt x="16742" y="15179"/>
                </a:cubicBezTo>
                <a:cubicBezTo>
                  <a:pt x="16780" y="15050"/>
                  <a:pt x="16776" y="15026"/>
                  <a:pt x="16719" y="15026"/>
                </a:cubicBezTo>
                <a:close/>
                <a:moveTo>
                  <a:pt x="16856" y="15026"/>
                </a:moveTo>
                <a:cubicBezTo>
                  <a:pt x="16819" y="15026"/>
                  <a:pt x="16807" y="15050"/>
                  <a:pt x="16821" y="15099"/>
                </a:cubicBezTo>
                <a:cubicBezTo>
                  <a:pt x="16833" y="15140"/>
                  <a:pt x="16843" y="15192"/>
                  <a:pt x="16843" y="15216"/>
                </a:cubicBezTo>
                <a:cubicBezTo>
                  <a:pt x="16843" y="15240"/>
                  <a:pt x="16858" y="15259"/>
                  <a:pt x="16877" y="15259"/>
                </a:cubicBezTo>
                <a:cubicBezTo>
                  <a:pt x="16897" y="15259"/>
                  <a:pt x="16913" y="15206"/>
                  <a:pt x="16913" y="15142"/>
                </a:cubicBezTo>
                <a:cubicBezTo>
                  <a:pt x="16913" y="15066"/>
                  <a:pt x="16893" y="15026"/>
                  <a:pt x="16856" y="15026"/>
                </a:cubicBezTo>
                <a:close/>
                <a:moveTo>
                  <a:pt x="17759" y="15026"/>
                </a:moveTo>
                <a:cubicBezTo>
                  <a:pt x="17670" y="15026"/>
                  <a:pt x="17653" y="15043"/>
                  <a:pt x="17653" y="15142"/>
                </a:cubicBezTo>
                <a:cubicBezTo>
                  <a:pt x="17653" y="15240"/>
                  <a:pt x="17670" y="15259"/>
                  <a:pt x="17759" y="15259"/>
                </a:cubicBezTo>
                <a:cubicBezTo>
                  <a:pt x="17848" y="15259"/>
                  <a:pt x="17865" y="15240"/>
                  <a:pt x="17865" y="15142"/>
                </a:cubicBezTo>
                <a:cubicBezTo>
                  <a:pt x="17865" y="15043"/>
                  <a:pt x="17848" y="15026"/>
                  <a:pt x="17759" y="15026"/>
                </a:cubicBezTo>
                <a:close/>
                <a:moveTo>
                  <a:pt x="18004" y="15038"/>
                </a:moveTo>
                <a:cubicBezTo>
                  <a:pt x="17967" y="15037"/>
                  <a:pt x="17964" y="15076"/>
                  <a:pt x="18004" y="15141"/>
                </a:cubicBezTo>
                <a:cubicBezTo>
                  <a:pt x="18059" y="15228"/>
                  <a:pt x="18063" y="15668"/>
                  <a:pt x="18009" y="15739"/>
                </a:cubicBezTo>
                <a:cubicBezTo>
                  <a:pt x="17987" y="15768"/>
                  <a:pt x="17970" y="15807"/>
                  <a:pt x="17970" y="15828"/>
                </a:cubicBezTo>
                <a:cubicBezTo>
                  <a:pt x="17970" y="15872"/>
                  <a:pt x="17982" y="15875"/>
                  <a:pt x="18055" y="15837"/>
                </a:cubicBezTo>
                <a:cubicBezTo>
                  <a:pt x="18088" y="15821"/>
                  <a:pt x="18111" y="15753"/>
                  <a:pt x="18111" y="15676"/>
                </a:cubicBezTo>
                <a:cubicBezTo>
                  <a:pt x="18111" y="15598"/>
                  <a:pt x="18136" y="15525"/>
                  <a:pt x="18172" y="15498"/>
                </a:cubicBezTo>
                <a:cubicBezTo>
                  <a:pt x="18230" y="15455"/>
                  <a:pt x="18230" y="15448"/>
                  <a:pt x="18172" y="15364"/>
                </a:cubicBezTo>
                <a:cubicBezTo>
                  <a:pt x="18138" y="15315"/>
                  <a:pt x="18111" y="15231"/>
                  <a:pt x="18111" y="15178"/>
                </a:cubicBezTo>
                <a:cubicBezTo>
                  <a:pt x="18111" y="15125"/>
                  <a:pt x="18085" y="15068"/>
                  <a:pt x="18053" y="15052"/>
                </a:cubicBezTo>
                <a:cubicBezTo>
                  <a:pt x="18033" y="15042"/>
                  <a:pt x="18017" y="15038"/>
                  <a:pt x="18004" y="15038"/>
                </a:cubicBezTo>
                <a:close/>
                <a:moveTo>
                  <a:pt x="16530" y="15049"/>
                </a:moveTo>
                <a:cubicBezTo>
                  <a:pt x="16521" y="15049"/>
                  <a:pt x="16509" y="15052"/>
                  <a:pt x="16492" y="15057"/>
                </a:cubicBezTo>
                <a:cubicBezTo>
                  <a:pt x="16442" y="15075"/>
                  <a:pt x="16420" y="15121"/>
                  <a:pt x="16420" y="15208"/>
                </a:cubicBezTo>
                <a:cubicBezTo>
                  <a:pt x="16420" y="15277"/>
                  <a:pt x="16401" y="15358"/>
                  <a:pt x="16378" y="15389"/>
                </a:cubicBezTo>
                <a:cubicBezTo>
                  <a:pt x="16345" y="15432"/>
                  <a:pt x="16345" y="15458"/>
                  <a:pt x="16378" y="15502"/>
                </a:cubicBezTo>
                <a:cubicBezTo>
                  <a:pt x="16401" y="15532"/>
                  <a:pt x="16420" y="15614"/>
                  <a:pt x="16420" y="15684"/>
                </a:cubicBezTo>
                <a:cubicBezTo>
                  <a:pt x="16420" y="15768"/>
                  <a:pt x="16440" y="15818"/>
                  <a:pt x="16481" y="15829"/>
                </a:cubicBezTo>
                <a:cubicBezTo>
                  <a:pt x="16554" y="15849"/>
                  <a:pt x="16581" y="15791"/>
                  <a:pt x="16535" y="15712"/>
                </a:cubicBezTo>
                <a:cubicBezTo>
                  <a:pt x="16498" y="15645"/>
                  <a:pt x="16499" y="15392"/>
                  <a:pt x="16538" y="15180"/>
                </a:cubicBezTo>
                <a:cubicBezTo>
                  <a:pt x="16556" y="15079"/>
                  <a:pt x="16558" y="15049"/>
                  <a:pt x="16530" y="15049"/>
                </a:cubicBezTo>
                <a:close/>
                <a:moveTo>
                  <a:pt x="5588" y="15416"/>
                </a:moveTo>
                <a:cubicBezTo>
                  <a:pt x="5583" y="15407"/>
                  <a:pt x="5579" y="15487"/>
                  <a:pt x="5579" y="15632"/>
                </a:cubicBezTo>
                <a:cubicBezTo>
                  <a:pt x="5579" y="15824"/>
                  <a:pt x="5585" y="15903"/>
                  <a:pt x="5592" y="15807"/>
                </a:cubicBezTo>
                <a:cubicBezTo>
                  <a:pt x="5600" y="15711"/>
                  <a:pt x="5600" y="15553"/>
                  <a:pt x="5592" y="15457"/>
                </a:cubicBezTo>
                <a:cubicBezTo>
                  <a:pt x="5591" y="15433"/>
                  <a:pt x="5589" y="15419"/>
                  <a:pt x="5588" y="15416"/>
                </a:cubicBezTo>
                <a:close/>
                <a:moveTo>
                  <a:pt x="16052" y="15434"/>
                </a:moveTo>
                <a:cubicBezTo>
                  <a:pt x="16047" y="15419"/>
                  <a:pt x="16044" y="15501"/>
                  <a:pt x="16044" y="15655"/>
                </a:cubicBezTo>
                <a:cubicBezTo>
                  <a:pt x="16044" y="15860"/>
                  <a:pt x="16050" y="15951"/>
                  <a:pt x="16058" y="15855"/>
                </a:cubicBezTo>
                <a:cubicBezTo>
                  <a:pt x="16065" y="15759"/>
                  <a:pt x="16065" y="15592"/>
                  <a:pt x="16058" y="15482"/>
                </a:cubicBezTo>
                <a:cubicBezTo>
                  <a:pt x="16056" y="15454"/>
                  <a:pt x="16054" y="15439"/>
                  <a:pt x="16052" y="15434"/>
                </a:cubicBezTo>
                <a:close/>
                <a:moveTo>
                  <a:pt x="10" y="15463"/>
                </a:moveTo>
                <a:cubicBezTo>
                  <a:pt x="6" y="15468"/>
                  <a:pt x="3" y="15484"/>
                  <a:pt x="2" y="15511"/>
                </a:cubicBezTo>
                <a:cubicBezTo>
                  <a:pt x="1" y="15561"/>
                  <a:pt x="10" y="15588"/>
                  <a:pt x="21" y="15573"/>
                </a:cubicBezTo>
                <a:cubicBezTo>
                  <a:pt x="33" y="15557"/>
                  <a:pt x="34" y="15517"/>
                  <a:pt x="24" y="15483"/>
                </a:cubicBezTo>
                <a:cubicBezTo>
                  <a:pt x="18" y="15464"/>
                  <a:pt x="14" y="15458"/>
                  <a:pt x="10" y="15463"/>
                </a:cubicBezTo>
                <a:close/>
                <a:moveTo>
                  <a:pt x="10475" y="15463"/>
                </a:moveTo>
                <a:cubicBezTo>
                  <a:pt x="10471" y="15468"/>
                  <a:pt x="10469" y="15484"/>
                  <a:pt x="10468" y="15511"/>
                </a:cubicBezTo>
                <a:cubicBezTo>
                  <a:pt x="10466" y="15561"/>
                  <a:pt x="10474" y="15588"/>
                  <a:pt x="10486" y="15573"/>
                </a:cubicBezTo>
                <a:cubicBezTo>
                  <a:pt x="10498" y="15557"/>
                  <a:pt x="10499" y="15517"/>
                  <a:pt x="10489" y="15483"/>
                </a:cubicBezTo>
                <a:cubicBezTo>
                  <a:pt x="10483" y="15464"/>
                  <a:pt x="10478" y="15458"/>
                  <a:pt x="10475" y="15463"/>
                </a:cubicBezTo>
                <a:close/>
                <a:moveTo>
                  <a:pt x="17072" y="15585"/>
                </a:moveTo>
                <a:cubicBezTo>
                  <a:pt x="17017" y="15585"/>
                  <a:pt x="17001" y="15640"/>
                  <a:pt x="17041" y="15693"/>
                </a:cubicBezTo>
                <a:cubicBezTo>
                  <a:pt x="17069" y="15730"/>
                  <a:pt x="17124" y="15688"/>
                  <a:pt x="17124" y="15630"/>
                </a:cubicBezTo>
                <a:cubicBezTo>
                  <a:pt x="17124" y="15605"/>
                  <a:pt x="17101" y="15585"/>
                  <a:pt x="17072" y="15585"/>
                </a:cubicBezTo>
                <a:close/>
                <a:moveTo>
                  <a:pt x="17283" y="15585"/>
                </a:moveTo>
                <a:cubicBezTo>
                  <a:pt x="17228" y="15585"/>
                  <a:pt x="17213" y="15640"/>
                  <a:pt x="17252" y="15693"/>
                </a:cubicBezTo>
                <a:cubicBezTo>
                  <a:pt x="17281" y="15730"/>
                  <a:pt x="17336" y="15688"/>
                  <a:pt x="17336" y="15630"/>
                </a:cubicBezTo>
                <a:cubicBezTo>
                  <a:pt x="17336" y="15605"/>
                  <a:pt x="17312" y="15585"/>
                  <a:pt x="17283" y="15585"/>
                </a:cubicBezTo>
                <a:close/>
                <a:moveTo>
                  <a:pt x="17497" y="15585"/>
                </a:moveTo>
                <a:cubicBezTo>
                  <a:pt x="17466" y="15585"/>
                  <a:pt x="17442" y="15618"/>
                  <a:pt x="17442" y="15659"/>
                </a:cubicBezTo>
                <a:cubicBezTo>
                  <a:pt x="17442" y="15742"/>
                  <a:pt x="17517" y="15727"/>
                  <a:pt x="17539" y="15641"/>
                </a:cubicBezTo>
                <a:cubicBezTo>
                  <a:pt x="17547" y="15610"/>
                  <a:pt x="17528" y="15585"/>
                  <a:pt x="17497" y="15585"/>
                </a:cubicBezTo>
                <a:close/>
                <a:moveTo>
                  <a:pt x="10478" y="15870"/>
                </a:moveTo>
                <a:cubicBezTo>
                  <a:pt x="10472" y="15869"/>
                  <a:pt x="10467" y="15895"/>
                  <a:pt x="10456" y="15948"/>
                </a:cubicBezTo>
                <a:lnTo>
                  <a:pt x="10436" y="16053"/>
                </a:lnTo>
                <a:lnTo>
                  <a:pt x="7993" y="16052"/>
                </a:lnTo>
                <a:cubicBezTo>
                  <a:pt x="6362" y="16051"/>
                  <a:pt x="5546" y="16065"/>
                  <a:pt x="5538" y="16097"/>
                </a:cubicBezTo>
                <a:cubicBezTo>
                  <a:pt x="5530" y="16129"/>
                  <a:pt x="6333" y="16149"/>
                  <a:pt x="7986" y="16157"/>
                </a:cubicBezTo>
                <a:lnTo>
                  <a:pt x="10447" y="16169"/>
                </a:lnTo>
                <a:lnTo>
                  <a:pt x="10462" y="16355"/>
                </a:lnTo>
                <a:lnTo>
                  <a:pt x="10477" y="16542"/>
                </a:lnTo>
                <a:lnTo>
                  <a:pt x="10500" y="16309"/>
                </a:lnTo>
                <a:cubicBezTo>
                  <a:pt x="10513" y="16181"/>
                  <a:pt x="10514" y="16023"/>
                  <a:pt x="10501" y="15959"/>
                </a:cubicBezTo>
                <a:cubicBezTo>
                  <a:pt x="10489" y="15901"/>
                  <a:pt x="10483" y="15872"/>
                  <a:pt x="10478" y="15870"/>
                </a:cubicBezTo>
                <a:close/>
                <a:moveTo>
                  <a:pt x="21" y="15976"/>
                </a:moveTo>
                <a:cubicBezTo>
                  <a:pt x="16" y="15967"/>
                  <a:pt x="12" y="16048"/>
                  <a:pt x="12" y="16192"/>
                </a:cubicBezTo>
                <a:cubicBezTo>
                  <a:pt x="12" y="16384"/>
                  <a:pt x="18" y="16463"/>
                  <a:pt x="26" y="16367"/>
                </a:cubicBezTo>
                <a:cubicBezTo>
                  <a:pt x="33" y="16271"/>
                  <a:pt x="33" y="16113"/>
                  <a:pt x="26" y="16017"/>
                </a:cubicBezTo>
                <a:cubicBezTo>
                  <a:pt x="24" y="15993"/>
                  <a:pt x="22" y="15980"/>
                  <a:pt x="21" y="15976"/>
                </a:cubicBezTo>
                <a:close/>
                <a:moveTo>
                  <a:pt x="16041" y="16257"/>
                </a:moveTo>
                <a:cubicBezTo>
                  <a:pt x="16038" y="16261"/>
                  <a:pt x="16036" y="16277"/>
                  <a:pt x="16035" y="16305"/>
                </a:cubicBezTo>
                <a:cubicBezTo>
                  <a:pt x="16033" y="16354"/>
                  <a:pt x="16041" y="16381"/>
                  <a:pt x="16053" y="16366"/>
                </a:cubicBezTo>
                <a:cubicBezTo>
                  <a:pt x="16065" y="16350"/>
                  <a:pt x="16066" y="16310"/>
                  <a:pt x="16056" y="16276"/>
                </a:cubicBezTo>
                <a:cubicBezTo>
                  <a:pt x="16051" y="16258"/>
                  <a:pt x="16045" y="16252"/>
                  <a:pt x="16041" y="16257"/>
                </a:cubicBezTo>
                <a:close/>
                <a:moveTo>
                  <a:pt x="8632" y="16622"/>
                </a:moveTo>
                <a:cubicBezTo>
                  <a:pt x="8546" y="16625"/>
                  <a:pt x="8527" y="16646"/>
                  <a:pt x="8527" y="16736"/>
                </a:cubicBezTo>
                <a:cubicBezTo>
                  <a:pt x="8527" y="16826"/>
                  <a:pt x="8545" y="16845"/>
                  <a:pt x="8632" y="16845"/>
                </a:cubicBezTo>
                <a:cubicBezTo>
                  <a:pt x="8721" y="16845"/>
                  <a:pt x="8738" y="16828"/>
                  <a:pt x="8738" y="16732"/>
                </a:cubicBezTo>
                <a:cubicBezTo>
                  <a:pt x="8738" y="16636"/>
                  <a:pt x="8722" y="16619"/>
                  <a:pt x="8632" y="16622"/>
                </a:cubicBezTo>
                <a:close/>
                <a:moveTo>
                  <a:pt x="7646" y="16627"/>
                </a:moveTo>
                <a:cubicBezTo>
                  <a:pt x="7559" y="16627"/>
                  <a:pt x="7540" y="16647"/>
                  <a:pt x="7540" y="16737"/>
                </a:cubicBezTo>
                <a:cubicBezTo>
                  <a:pt x="7540" y="16827"/>
                  <a:pt x="7559" y="16845"/>
                  <a:pt x="7646" y="16845"/>
                </a:cubicBezTo>
                <a:cubicBezTo>
                  <a:pt x="7733" y="16845"/>
                  <a:pt x="7752" y="16827"/>
                  <a:pt x="7752" y="16737"/>
                </a:cubicBezTo>
                <a:cubicBezTo>
                  <a:pt x="7752" y="16647"/>
                  <a:pt x="7733" y="16627"/>
                  <a:pt x="7646" y="16627"/>
                </a:cubicBezTo>
                <a:close/>
                <a:moveTo>
                  <a:pt x="7409" y="16641"/>
                </a:moveTo>
                <a:cubicBezTo>
                  <a:pt x="7397" y="16638"/>
                  <a:pt x="7383" y="16639"/>
                  <a:pt x="7364" y="16645"/>
                </a:cubicBezTo>
                <a:cubicBezTo>
                  <a:pt x="7315" y="16662"/>
                  <a:pt x="7293" y="16709"/>
                  <a:pt x="7293" y="16802"/>
                </a:cubicBezTo>
                <a:cubicBezTo>
                  <a:pt x="7293" y="16879"/>
                  <a:pt x="7268" y="16955"/>
                  <a:pt x="7232" y="16983"/>
                </a:cubicBezTo>
                <a:cubicBezTo>
                  <a:pt x="7173" y="17030"/>
                  <a:pt x="7173" y="17035"/>
                  <a:pt x="7232" y="17081"/>
                </a:cubicBezTo>
                <a:cubicBezTo>
                  <a:pt x="7268" y="17110"/>
                  <a:pt x="7293" y="17187"/>
                  <a:pt x="7293" y="17264"/>
                </a:cubicBezTo>
                <a:cubicBezTo>
                  <a:pt x="7293" y="17338"/>
                  <a:pt x="7314" y="17409"/>
                  <a:pt x="7338" y="17422"/>
                </a:cubicBezTo>
                <a:cubicBezTo>
                  <a:pt x="7433" y="17473"/>
                  <a:pt x="7482" y="17403"/>
                  <a:pt x="7399" y="17335"/>
                </a:cubicBezTo>
                <a:cubicBezTo>
                  <a:pt x="7380" y="17319"/>
                  <a:pt x="7364" y="17183"/>
                  <a:pt x="7364" y="17032"/>
                </a:cubicBezTo>
                <a:cubicBezTo>
                  <a:pt x="7364" y="16881"/>
                  <a:pt x="7380" y="16745"/>
                  <a:pt x="7399" y="16729"/>
                </a:cubicBezTo>
                <a:cubicBezTo>
                  <a:pt x="7446" y="16691"/>
                  <a:pt x="7444" y="16649"/>
                  <a:pt x="7409" y="16641"/>
                </a:cubicBezTo>
                <a:close/>
                <a:moveTo>
                  <a:pt x="8869" y="16641"/>
                </a:moveTo>
                <a:cubicBezTo>
                  <a:pt x="8835" y="16649"/>
                  <a:pt x="8833" y="16691"/>
                  <a:pt x="8879" y="16729"/>
                </a:cubicBezTo>
                <a:cubicBezTo>
                  <a:pt x="8899" y="16745"/>
                  <a:pt x="8914" y="16881"/>
                  <a:pt x="8914" y="17032"/>
                </a:cubicBezTo>
                <a:cubicBezTo>
                  <a:pt x="8914" y="17183"/>
                  <a:pt x="8899" y="17319"/>
                  <a:pt x="8879" y="17335"/>
                </a:cubicBezTo>
                <a:cubicBezTo>
                  <a:pt x="8860" y="17351"/>
                  <a:pt x="8844" y="17384"/>
                  <a:pt x="8844" y="17409"/>
                </a:cubicBezTo>
                <a:cubicBezTo>
                  <a:pt x="8844" y="17460"/>
                  <a:pt x="8854" y="17462"/>
                  <a:pt x="8929" y="17424"/>
                </a:cubicBezTo>
                <a:cubicBezTo>
                  <a:pt x="8961" y="17408"/>
                  <a:pt x="8985" y="17341"/>
                  <a:pt x="8985" y="17266"/>
                </a:cubicBezTo>
                <a:cubicBezTo>
                  <a:pt x="8985" y="17195"/>
                  <a:pt x="9009" y="17109"/>
                  <a:pt x="9040" y="17076"/>
                </a:cubicBezTo>
                <a:cubicBezTo>
                  <a:pt x="9090" y="17021"/>
                  <a:pt x="9090" y="17012"/>
                  <a:pt x="9040" y="16975"/>
                </a:cubicBezTo>
                <a:cubicBezTo>
                  <a:pt x="9009" y="16953"/>
                  <a:pt x="8985" y="16875"/>
                  <a:pt x="8985" y="16802"/>
                </a:cubicBezTo>
                <a:cubicBezTo>
                  <a:pt x="8985" y="16709"/>
                  <a:pt x="8964" y="16662"/>
                  <a:pt x="8914" y="16645"/>
                </a:cubicBezTo>
                <a:cubicBezTo>
                  <a:pt x="8896" y="16639"/>
                  <a:pt x="8881" y="16638"/>
                  <a:pt x="8869" y="16641"/>
                </a:cubicBezTo>
                <a:close/>
                <a:moveTo>
                  <a:pt x="5588" y="16771"/>
                </a:moveTo>
                <a:cubicBezTo>
                  <a:pt x="5583" y="16761"/>
                  <a:pt x="5579" y="16841"/>
                  <a:pt x="5579" y="16985"/>
                </a:cubicBezTo>
                <a:cubicBezTo>
                  <a:pt x="5579" y="17178"/>
                  <a:pt x="5585" y="17257"/>
                  <a:pt x="5592" y="17160"/>
                </a:cubicBezTo>
                <a:cubicBezTo>
                  <a:pt x="5600" y="17064"/>
                  <a:pt x="5600" y="16906"/>
                  <a:pt x="5592" y="16810"/>
                </a:cubicBezTo>
                <a:cubicBezTo>
                  <a:pt x="5591" y="16786"/>
                  <a:pt x="5589" y="16774"/>
                  <a:pt x="5588" y="16771"/>
                </a:cubicBezTo>
                <a:close/>
                <a:moveTo>
                  <a:pt x="16052" y="16771"/>
                </a:moveTo>
                <a:cubicBezTo>
                  <a:pt x="16047" y="16761"/>
                  <a:pt x="16044" y="16841"/>
                  <a:pt x="16044" y="16985"/>
                </a:cubicBezTo>
                <a:cubicBezTo>
                  <a:pt x="16044" y="17178"/>
                  <a:pt x="16050" y="17257"/>
                  <a:pt x="16058" y="17160"/>
                </a:cubicBezTo>
                <a:cubicBezTo>
                  <a:pt x="16066" y="17064"/>
                  <a:pt x="16066" y="16906"/>
                  <a:pt x="16058" y="16810"/>
                </a:cubicBezTo>
                <a:cubicBezTo>
                  <a:pt x="16056" y="16786"/>
                  <a:pt x="16054" y="16774"/>
                  <a:pt x="16052" y="16771"/>
                </a:cubicBezTo>
                <a:close/>
                <a:moveTo>
                  <a:pt x="7948" y="17172"/>
                </a:moveTo>
                <a:cubicBezTo>
                  <a:pt x="7918" y="17172"/>
                  <a:pt x="7893" y="17206"/>
                  <a:pt x="7893" y="17247"/>
                </a:cubicBezTo>
                <a:cubicBezTo>
                  <a:pt x="7893" y="17329"/>
                  <a:pt x="7969" y="17315"/>
                  <a:pt x="7991" y="17228"/>
                </a:cubicBezTo>
                <a:cubicBezTo>
                  <a:pt x="7998" y="17198"/>
                  <a:pt x="7979" y="17172"/>
                  <a:pt x="7948" y="17172"/>
                </a:cubicBezTo>
                <a:close/>
                <a:moveTo>
                  <a:pt x="8139" y="17172"/>
                </a:moveTo>
                <a:cubicBezTo>
                  <a:pt x="8120" y="17172"/>
                  <a:pt x="8104" y="17204"/>
                  <a:pt x="8104" y="17242"/>
                </a:cubicBezTo>
                <a:cubicBezTo>
                  <a:pt x="8104" y="17281"/>
                  <a:pt x="8120" y="17312"/>
                  <a:pt x="8139" y="17312"/>
                </a:cubicBezTo>
                <a:cubicBezTo>
                  <a:pt x="8159" y="17312"/>
                  <a:pt x="8175" y="17281"/>
                  <a:pt x="8175" y="17242"/>
                </a:cubicBezTo>
                <a:cubicBezTo>
                  <a:pt x="8175" y="17204"/>
                  <a:pt x="8159" y="17172"/>
                  <a:pt x="8139" y="17172"/>
                </a:cubicBezTo>
                <a:close/>
                <a:moveTo>
                  <a:pt x="8333" y="17172"/>
                </a:moveTo>
                <a:cubicBezTo>
                  <a:pt x="8278" y="17172"/>
                  <a:pt x="8263" y="17228"/>
                  <a:pt x="8304" y="17282"/>
                </a:cubicBezTo>
                <a:cubicBezTo>
                  <a:pt x="8344" y="17335"/>
                  <a:pt x="8386" y="17315"/>
                  <a:pt x="8386" y="17242"/>
                </a:cubicBezTo>
                <a:cubicBezTo>
                  <a:pt x="8386" y="17204"/>
                  <a:pt x="8362" y="17172"/>
                  <a:pt x="8333" y="17172"/>
                </a:cubicBezTo>
                <a:close/>
                <a:moveTo>
                  <a:pt x="21" y="17284"/>
                </a:moveTo>
                <a:cubicBezTo>
                  <a:pt x="16" y="17274"/>
                  <a:pt x="12" y="17355"/>
                  <a:pt x="12" y="17499"/>
                </a:cubicBezTo>
                <a:cubicBezTo>
                  <a:pt x="12" y="17692"/>
                  <a:pt x="18" y="17771"/>
                  <a:pt x="26" y="17674"/>
                </a:cubicBezTo>
                <a:cubicBezTo>
                  <a:pt x="33" y="17578"/>
                  <a:pt x="33" y="17421"/>
                  <a:pt x="26" y="17324"/>
                </a:cubicBezTo>
                <a:cubicBezTo>
                  <a:pt x="24" y="17300"/>
                  <a:pt x="22" y="17287"/>
                  <a:pt x="21" y="17284"/>
                </a:cubicBezTo>
                <a:close/>
                <a:moveTo>
                  <a:pt x="10485" y="17284"/>
                </a:moveTo>
                <a:cubicBezTo>
                  <a:pt x="10480" y="17274"/>
                  <a:pt x="10477" y="17355"/>
                  <a:pt x="10477" y="17499"/>
                </a:cubicBezTo>
                <a:cubicBezTo>
                  <a:pt x="10477" y="17692"/>
                  <a:pt x="10483" y="17771"/>
                  <a:pt x="10490" y="17674"/>
                </a:cubicBezTo>
                <a:cubicBezTo>
                  <a:pt x="10498" y="17578"/>
                  <a:pt x="10498" y="17421"/>
                  <a:pt x="10490" y="17324"/>
                </a:cubicBezTo>
                <a:cubicBezTo>
                  <a:pt x="10488" y="17300"/>
                  <a:pt x="10487" y="17287"/>
                  <a:pt x="10485" y="17284"/>
                </a:cubicBezTo>
                <a:close/>
                <a:moveTo>
                  <a:pt x="5588" y="18077"/>
                </a:moveTo>
                <a:cubicBezTo>
                  <a:pt x="5583" y="18068"/>
                  <a:pt x="5579" y="18148"/>
                  <a:pt x="5579" y="18293"/>
                </a:cubicBezTo>
                <a:cubicBezTo>
                  <a:pt x="5579" y="18485"/>
                  <a:pt x="5585" y="18564"/>
                  <a:pt x="5592" y="18468"/>
                </a:cubicBezTo>
                <a:cubicBezTo>
                  <a:pt x="5600" y="18371"/>
                  <a:pt x="5600" y="18214"/>
                  <a:pt x="5592" y="18118"/>
                </a:cubicBezTo>
                <a:cubicBezTo>
                  <a:pt x="5591" y="18094"/>
                  <a:pt x="5589" y="18080"/>
                  <a:pt x="5588" y="18077"/>
                </a:cubicBezTo>
                <a:close/>
                <a:moveTo>
                  <a:pt x="16052" y="18077"/>
                </a:moveTo>
                <a:cubicBezTo>
                  <a:pt x="16047" y="18068"/>
                  <a:pt x="16044" y="18148"/>
                  <a:pt x="16044" y="18293"/>
                </a:cubicBezTo>
                <a:cubicBezTo>
                  <a:pt x="16044" y="18485"/>
                  <a:pt x="16050" y="18564"/>
                  <a:pt x="16058" y="18468"/>
                </a:cubicBezTo>
                <a:cubicBezTo>
                  <a:pt x="16066" y="18371"/>
                  <a:pt x="16066" y="18214"/>
                  <a:pt x="16058" y="18118"/>
                </a:cubicBezTo>
                <a:cubicBezTo>
                  <a:pt x="16056" y="18094"/>
                  <a:pt x="16054" y="18080"/>
                  <a:pt x="16052" y="18077"/>
                </a:cubicBezTo>
                <a:close/>
                <a:moveTo>
                  <a:pt x="10" y="18123"/>
                </a:moveTo>
                <a:cubicBezTo>
                  <a:pt x="6" y="18128"/>
                  <a:pt x="3" y="18145"/>
                  <a:pt x="2" y="18172"/>
                </a:cubicBezTo>
                <a:cubicBezTo>
                  <a:pt x="1" y="18221"/>
                  <a:pt x="10" y="18249"/>
                  <a:pt x="21" y="18234"/>
                </a:cubicBezTo>
                <a:cubicBezTo>
                  <a:pt x="33" y="18218"/>
                  <a:pt x="34" y="18178"/>
                  <a:pt x="24" y="18144"/>
                </a:cubicBezTo>
                <a:cubicBezTo>
                  <a:pt x="18" y="18125"/>
                  <a:pt x="14" y="18118"/>
                  <a:pt x="10" y="18123"/>
                </a:cubicBezTo>
                <a:close/>
                <a:moveTo>
                  <a:pt x="10475" y="18123"/>
                </a:moveTo>
                <a:cubicBezTo>
                  <a:pt x="10471" y="18128"/>
                  <a:pt x="10469" y="18145"/>
                  <a:pt x="10468" y="18172"/>
                </a:cubicBezTo>
                <a:cubicBezTo>
                  <a:pt x="10466" y="18221"/>
                  <a:pt x="10474" y="18249"/>
                  <a:pt x="10486" y="18234"/>
                </a:cubicBezTo>
                <a:cubicBezTo>
                  <a:pt x="10498" y="18218"/>
                  <a:pt x="10499" y="18178"/>
                  <a:pt x="10489" y="18144"/>
                </a:cubicBezTo>
                <a:cubicBezTo>
                  <a:pt x="10483" y="18125"/>
                  <a:pt x="10478" y="18118"/>
                  <a:pt x="10475" y="18123"/>
                </a:cubicBezTo>
                <a:close/>
                <a:moveTo>
                  <a:pt x="21" y="18608"/>
                </a:moveTo>
                <a:cubicBezTo>
                  <a:pt x="16" y="18593"/>
                  <a:pt x="12" y="18676"/>
                  <a:pt x="12" y="18830"/>
                </a:cubicBezTo>
                <a:cubicBezTo>
                  <a:pt x="12" y="19035"/>
                  <a:pt x="18" y="19125"/>
                  <a:pt x="26" y="19029"/>
                </a:cubicBezTo>
                <a:cubicBezTo>
                  <a:pt x="33" y="18933"/>
                  <a:pt x="33" y="18766"/>
                  <a:pt x="26" y="18656"/>
                </a:cubicBezTo>
                <a:cubicBezTo>
                  <a:pt x="24" y="18628"/>
                  <a:pt x="22" y="18613"/>
                  <a:pt x="21" y="18608"/>
                </a:cubicBezTo>
                <a:close/>
                <a:moveTo>
                  <a:pt x="10485" y="18608"/>
                </a:moveTo>
                <a:cubicBezTo>
                  <a:pt x="10480" y="18593"/>
                  <a:pt x="10477" y="18676"/>
                  <a:pt x="10477" y="18830"/>
                </a:cubicBezTo>
                <a:cubicBezTo>
                  <a:pt x="10477" y="19035"/>
                  <a:pt x="10483" y="19125"/>
                  <a:pt x="10490" y="19029"/>
                </a:cubicBezTo>
                <a:cubicBezTo>
                  <a:pt x="10498" y="18933"/>
                  <a:pt x="10498" y="18766"/>
                  <a:pt x="10491" y="18656"/>
                </a:cubicBezTo>
                <a:cubicBezTo>
                  <a:pt x="10489" y="18628"/>
                  <a:pt x="10487" y="18613"/>
                  <a:pt x="10485" y="18608"/>
                </a:cubicBezTo>
                <a:close/>
                <a:moveTo>
                  <a:pt x="13049" y="18823"/>
                </a:moveTo>
                <a:cubicBezTo>
                  <a:pt x="12892" y="18829"/>
                  <a:pt x="12746" y="18846"/>
                  <a:pt x="12633" y="18875"/>
                </a:cubicBezTo>
                <a:cubicBezTo>
                  <a:pt x="12164" y="18994"/>
                  <a:pt x="12191" y="18916"/>
                  <a:pt x="12191" y="20107"/>
                </a:cubicBezTo>
                <a:cubicBezTo>
                  <a:pt x="12191" y="21018"/>
                  <a:pt x="12198" y="21133"/>
                  <a:pt x="12253" y="21198"/>
                </a:cubicBezTo>
                <a:cubicBezTo>
                  <a:pt x="12331" y="21289"/>
                  <a:pt x="12556" y="21372"/>
                  <a:pt x="12728" y="21373"/>
                </a:cubicBezTo>
                <a:cubicBezTo>
                  <a:pt x="12822" y="21373"/>
                  <a:pt x="12873" y="21400"/>
                  <a:pt x="12904" y="21467"/>
                </a:cubicBezTo>
                <a:cubicBezTo>
                  <a:pt x="12957" y="21579"/>
                  <a:pt x="12965" y="21580"/>
                  <a:pt x="13018" y="21484"/>
                </a:cubicBezTo>
                <a:cubicBezTo>
                  <a:pt x="13051" y="21424"/>
                  <a:pt x="13161" y="21402"/>
                  <a:pt x="13555" y="21374"/>
                </a:cubicBezTo>
                <a:cubicBezTo>
                  <a:pt x="13938" y="21346"/>
                  <a:pt x="14075" y="21319"/>
                  <a:pt x="14160" y="21252"/>
                </a:cubicBezTo>
                <a:lnTo>
                  <a:pt x="14270" y="21167"/>
                </a:lnTo>
                <a:lnTo>
                  <a:pt x="14270" y="20109"/>
                </a:lnTo>
                <a:cubicBezTo>
                  <a:pt x="14270" y="19317"/>
                  <a:pt x="14259" y="19039"/>
                  <a:pt x="14227" y="19006"/>
                </a:cubicBezTo>
                <a:cubicBezTo>
                  <a:pt x="14103" y="18882"/>
                  <a:pt x="13522" y="18806"/>
                  <a:pt x="13049" y="18823"/>
                </a:cubicBezTo>
                <a:close/>
                <a:moveTo>
                  <a:pt x="2869" y="18827"/>
                </a:moveTo>
                <a:cubicBezTo>
                  <a:pt x="2471" y="18815"/>
                  <a:pt x="2047" y="18866"/>
                  <a:pt x="1823" y="18985"/>
                </a:cubicBezTo>
                <a:lnTo>
                  <a:pt x="1726" y="19037"/>
                </a:lnTo>
                <a:lnTo>
                  <a:pt x="1726" y="20111"/>
                </a:lnTo>
                <a:lnTo>
                  <a:pt x="1726" y="21185"/>
                </a:lnTo>
                <a:lnTo>
                  <a:pt x="1859" y="21260"/>
                </a:lnTo>
                <a:cubicBezTo>
                  <a:pt x="1931" y="21301"/>
                  <a:pt x="2078" y="21345"/>
                  <a:pt x="2185" y="21359"/>
                </a:cubicBezTo>
                <a:cubicBezTo>
                  <a:pt x="2384" y="21386"/>
                  <a:pt x="2480" y="21445"/>
                  <a:pt x="2446" y="21518"/>
                </a:cubicBezTo>
                <a:cubicBezTo>
                  <a:pt x="2411" y="21594"/>
                  <a:pt x="2511" y="21562"/>
                  <a:pt x="2554" y="21483"/>
                </a:cubicBezTo>
                <a:cubicBezTo>
                  <a:pt x="2589" y="21421"/>
                  <a:pt x="2690" y="21399"/>
                  <a:pt x="3075" y="21373"/>
                </a:cubicBezTo>
                <a:cubicBezTo>
                  <a:pt x="3453" y="21346"/>
                  <a:pt x="3579" y="21320"/>
                  <a:pt x="3671" y="21249"/>
                </a:cubicBezTo>
                <a:lnTo>
                  <a:pt x="3788" y="21158"/>
                </a:lnTo>
                <a:lnTo>
                  <a:pt x="3797" y="20129"/>
                </a:lnTo>
                <a:cubicBezTo>
                  <a:pt x="3805" y="19271"/>
                  <a:pt x="3798" y="19089"/>
                  <a:pt x="3755" y="19042"/>
                </a:cubicBezTo>
                <a:cubicBezTo>
                  <a:pt x="3637" y="18912"/>
                  <a:pt x="3266" y="18838"/>
                  <a:pt x="2869" y="18827"/>
                </a:cubicBezTo>
                <a:close/>
                <a:moveTo>
                  <a:pt x="5577" y="18917"/>
                </a:moveTo>
                <a:cubicBezTo>
                  <a:pt x="5573" y="18922"/>
                  <a:pt x="5571" y="18938"/>
                  <a:pt x="5570" y="18966"/>
                </a:cubicBezTo>
                <a:cubicBezTo>
                  <a:pt x="5569" y="19015"/>
                  <a:pt x="5577" y="19042"/>
                  <a:pt x="5588" y="19027"/>
                </a:cubicBezTo>
                <a:cubicBezTo>
                  <a:pt x="5600" y="19011"/>
                  <a:pt x="5601" y="18971"/>
                  <a:pt x="5591" y="18937"/>
                </a:cubicBezTo>
                <a:cubicBezTo>
                  <a:pt x="5585" y="18918"/>
                  <a:pt x="5580" y="18912"/>
                  <a:pt x="5577" y="18917"/>
                </a:cubicBezTo>
                <a:close/>
                <a:moveTo>
                  <a:pt x="16041" y="18917"/>
                </a:moveTo>
                <a:cubicBezTo>
                  <a:pt x="16038" y="18922"/>
                  <a:pt x="16036" y="18938"/>
                  <a:pt x="16035" y="18966"/>
                </a:cubicBezTo>
                <a:cubicBezTo>
                  <a:pt x="16033" y="19015"/>
                  <a:pt x="16041" y="19042"/>
                  <a:pt x="16053" y="19027"/>
                </a:cubicBezTo>
                <a:cubicBezTo>
                  <a:pt x="16065" y="19011"/>
                  <a:pt x="16066" y="18971"/>
                  <a:pt x="16056" y="18937"/>
                </a:cubicBezTo>
                <a:cubicBezTo>
                  <a:pt x="16051" y="18918"/>
                  <a:pt x="16045" y="18912"/>
                  <a:pt x="16041" y="18917"/>
                </a:cubicBezTo>
                <a:close/>
                <a:moveTo>
                  <a:pt x="10" y="19431"/>
                </a:moveTo>
                <a:cubicBezTo>
                  <a:pt x="6" y="19435"/>
                  <a:pt x="3" y="19451"/>
                  <a:pt x="2" y="19479"/>
                </a:cubicBezTo>
                <a:cubicBezTo>
                  <a:pt x="1" y="19528"/>
                  <a:pt x="10" y="19555"/>
                  <a:pt x="21" y="19540"/>
                </a:cubicBezTo>
                <a:cubicBezTo>
                  <a:pt x="33" y="19524"/>
                  <a:pt x="34" y="19484"/>
                  <a:pt x="24" y="19450"/>
                </a:cubicBezTo>
                <a:cubicBezTo>
                  <a:pt x="18" y="19432"/>
                  <a:pt x="14" y="19426"/>
                  <a:pt x="10" y="19431"/>
                </a:cubicBezTo>
                <a:close/>
                <a:moveTo>
                  <a:pt x="5588" y="19431"/>
                </a:moveTo>
                <a:cubicBezTo>
                  <a:pt x="5583" y="19421"/>
                  <a:pt x="5579" y="19502"/>
                  <a:pt x="5579" y="19646"/>
                </a:cubicBezTo>
                <a:cubicBezTo>
                  <a:pt x="5579" y="19839"/>
                  <a:pt x="5585" y="19917"/>
                  <a:pt x="5592" y="19821"/>
                </a:cubicBezTo>
                <a:cubicBezTo>
                  <a:pt x="5600" y="19725"/>
                  <a:pt x="5600" y="19567"/>
                  <a:pt x="5592" y="19471"/>
                </a:cubicBezTo>
                <a:cubicBezTo>
                  <a:pt x="5591" y="19447"/>
                  <a:pt x="5589" y="19434"/>
                  <a:pt x="5588" y="19431"/>
                </a:cubicBezTo>
                <a:close/>
                <a:moveTo>
                  <a:pt x="10475" y="19431"/>
                </a:moveTo>
                <a:cubicBezTo>
                  <a:pt x="10471" y="19435"/>
                  <a:pt x="10469" y="19451"/>
                  <a:pt x="10468" y="19479"/>
                </a:cubicBezTo>
                <a:cubicBezTo>
                  <a:pt x="10466" y="19528"/>
                  <a:pt x="10474" y="19555"/>
                  <a:pt x="10486" y="19540"/>
                </a:cubicBezTo>
                <a:cubicBezTo>
                  <a:pt x="10498" y="19524"/>
                  <a:pt x="10499" y="19484"/>
                  <a:pt x="10489" y="19450"/>
                </a:cubicBezTo>
                <a:cubicBezTo>
                  <a:pt x="10483" y="19432"/>
                  <a:pt x="10478" y="19426"/>
                  <a:pt x="10475" y="19431"/>
                </a:cubicBezTo>
                <a:close/>
                <a:moveTo>
                  <a:pt x="16052" y="19431"/>
                </a:moveTo>
                <a:cubicBezTo>
                  <a:pt x="16047" y="19421"/>
                  <a:pt x="16044" y="19502"/>
                  <a:pt x="16044" y="19646"/>
                </a:cubicBezTo>
                <a:cubicBezTo>
                  <a:pt x="16044" y="19839"/>
                  <a:pt x="16050" y="19917"/>
                  <a:pt x="16058" y="19821"/>
                </a:cubicBezTo>
                <a:cubicBezTo>
                  <a:pt x="16066" y="19725"/>
                  <a:pt x="16066" y="19567"/>
                  <a:pt x="16058" y="19471"/>
                </a:cubicBezTo>
                <a:cubicBezTo>
                  <a:pt x="16056" y="19447"/>
                  <a:pt x="16054" y="19434"/>
                  <a:pt x="16052" y="19431"/>
                </a:cubicBezTo>
                <a:close/>
                <a:moveTo>
                  <a:pt x="21" y="19945"/>
                </a:moveTo>
                <a:cubicBezTo>
                  <a:pt x="16" y="19935"/>
                  <a:pt x="12" y="20015"/>
                  <a:pt x="12" y="20159"/>
                </a:cubicBezTo>
                <a:cubicBezTo>
                  <a:pt x="12" y="20352"/>
                  <a:pt x="18" y="20431"/>
                  <a:pt x="26" y="20334"/>
                </a:cubicBezTo>
                <a:cubicBezTo>
                  <a:pt x="33" y="20238"/>
                  <a:pt x="33" y="20080"/>
                  <a:pt x="26" y="19984"/>
                </a:cubicBezTo>
                <a:cubicBezTo>
                  <a:pt x="24" y="19960"/>
                  <a:pt x="22" y="19948"/>
                  <a:pt x="21" y="19945"/>
                </a:cubicBezTo>
                <a:close/>
                <a:moveTo>
                  <a:pt x="10485" y="19945"/>
                </a:moveTo>
                <a:cubicBezTo>
                  <a:pt x="10480" y="19935"/>
                  <a:pt x="10477" y="20015"/>
                  <a:pt x="10477" y="20159"/>
                </a:cubicBezTo>
                <a:cubicBezTo>
                  <a:pt x="10477" y="20352"/>
                  <a:pt x="10483" y="20431"/>
                  <a:pt x="10490" y="20334"/>
                </a:cubicBezTo>
                <a:cubicBezTo>
                  <a:pt x="10498" y="20238"/>
                  <a:pt x="10498" y="20080"/>
                  <a:pt x="10490" y="19984"/>
                </a:cubicBezTo>
                <a:cubicBezTo>
                  <a:pt x="10488" y="19960"/>
                  <a:pt x="10487" y="19948"/>
                  <a:pt x="10485" y="19945"/>
                </a:cubicBezTo>
                <a:close/>
                <a:moveTo>
                  <a:pt x="5577" y="20224"/>
                </a:moveTo>
                <a:cubicBezTo>
                  <a:pt x="5573" y="20229"/>
                  <a:pt x="5571" y="20245"/>
                  <a:pt x="5570" y="20272"/>
                </a:cubicBezTo>
                <a:cubicBezTo>
                  <a:pt x="5569" y="20321"/>
                  <a:pt x="5577" y="20349"/>
                  <a:pt x="5588" y="20333"/>
                </a:cubicBezTo>
                <a:cubicBezTo>
                  <a:pt x="5600" y="20318"/>
                  <a:pt x="5601" y="20278"/>
                  <a:pt x="5591" y="20245"/>
                </a:cubicBezTo>
                <a:cubicBezTo>
                  <a:pt x="5585" y="20226"/>
                  <a:pt x="5580" y="20219"/>
                  <a:pt x="5577" y="20224"/>
                </a:cubicBezTo>
                <a:close/>
                <a:moveTo>
                  <a:pt x="16041" y="20224"/>
                </a:moveTo>
                <a:cubicBezTo>
                  <a:pt x="16038" y="20229"/>
                  <a:pt x="16036" y="20245"/>
                  <a:pt x="16035" y="20272"/>
                </a:cubicBezTo>
                <a:cubicBezTo>
                  <a:pt x="16033" y="20321"/>
                  <a:pt x="16041" y="20349"/>
                  <a:pt x="16053" y="20333"/>
                </a:cubicBezTo>
                <a:cubicBezTo>
                  <a:pt x="16065" y="20318"/>
                  <a:pt x="16066" y="20278"/>
                  <a:pt x="16056" y="20245"/>
                </a:cubicBezTo>
                <a:cubicBezTo>
                  <a:pt x="16051" y="20226"/>
                  <a:pt x="16045" y="20219"/>
                  <a:pt x="16041" y="20224"/>
                </a:cubicBezTo>
                <a:close/>
                <a:moveTo>
                  <a:pt x="5588" y="20738"/>
                </a:moveTo>
                <a:cubicBezTo>
                  <a:pt x="5583" y="20729"/>
                  <a:pt x="5579" y="20809"/>
                  <a:pt x="5579" y="20954"/>
                </a:cubicBezTo>
                <a:cubicBezTo>
                  <a:pt x="5579" y="21146"/>
                  <a:pt x="5585" y="21225"/>
                  <a:pt x="5592" y="21129"/>
                </a:cubicBezTo>
                <a:cubicBezTo>
                  <a:pt x="5600" y="21032"/>
                  <a:pt x="5600" y="20875"/>
                  <a:pt x="5592" y="20778"/>
                </a:cubicBezTo>
                <a:cubicBezTo>
                  <a:pt x="5591" y="20754"/>
                  <a:pt x="5589" y="20741"/>
                  <a:pt x="5588" y="20738"/>
                </a:cubicBezTo>
                <a:close/>
                <a:moveTo>
                  <a:pt x="16052" y="20738"/>
                </a:moveTo>
                <a:cubicBezTo>
                  <a:pt x="16047" y="20729"/>
                  <a:pt x="16044" y="20809"/>
                  <a:pt x="16044" y="20954"/>
                </a:cubicBezTo>
                <a:cubicBezTo>
                  <a:pt x="16044" y="21146"/>
                  <a:pt x="16050" y="21225"/>
                  <a:pt x="16058" y="21129"/>
                </a:cubicBezTo>
                <a:cubicBezTo>
                  <a:pt x="16066" y="21032"/>
                  <a:pt x="16066" y="20875"/>
                  <a:pt x="16058" y="20778"/>
                </a:cubicBezTo>
                <a:cubicBezTo>
                  <a:pt x="16056" y="20754"/>
                  <a:pt x="16054" y="20741"/>
                  <a:pt x="16052" y="20738"/>
                </a:cubicBezTo>
                <a:close/>
                <a:moveTo>
                  <a:pt x="10" y="21117"/>
                </a:moveTo>
                <a:lnTo>
                  <a:pt x="5" y="21339"/>
                </a:lnTo>
                <a:lnTo>
                  <a:pt x="0" y="21560"/>
                </a:lnTo>
                <a:lnTo>
                  <a:pt x="132" y="21554"/>
                </a:lnTo>
                <a:cubicBezTo>
                  <a:pt x="260" y="21549"/>
                  <a:pt x="261" y="21548"/>
                  <a:pt x="159" y="21519"/>
                </a:cubicBezTo>
                <a:cubicBezTo>
                  <a:pt x="68" y="21494"/>
                  <a:pt x="50" y="21463"/>
                  <a:pt x="31" y="21303"/>
                </a:cubicBezTo>
                <a:lnTo>
                  <a:pt x="10" y="21117"/>
                </a:lnTo>
                <a:close/>
                <a:moveTo>
                  <a:pt x="10475" y="21117"/>
                </a:moveTo>
                <a:lnTo>
                  <a:pt x="10470" y="21307"/>
                </a:lnTo>
                <a:cubicBezTo>
                  <a:pt x="10467" y="21412"/>
                  <a:pt x="10476" y="21512"/>
                  <a:pt x="10489" y="21529"/>
                </a:cubicBezTo>
                <a:cubicBezTo>
                  <a:pt x="10501" y="21546"/>
                  <a:pt x="10561" y="21557"/>
                  <a:pt x="10621" y="21554"/>
                </a:cubicBezTo>
                <a:lnTo>
                  <a:pt x="10729" y="21549"/>
                </a:lnTo>
                <a:lnTo>
                  <a:pt x="10623" y="21519"/>
                </a:lnTo>
                <a:cubicBezTo>
                  <a:pt x="10532" y="21494"/>
                  <a:pt x="10514" y="21463"/>
                  <a:pt x="10496" y="21303"/>
                </a:cubicBezTo>
                <a:lnTo>
                  <a:pt x="10475" y="21117"/>
                </a:lnTo>
                <a:close/>
                <a:moveTo>
                  <a:pt x="1513" y="21519"/>
                </a:moveTo>
                <a:cubicBezTo>
                  <a:pt x="1500" y="21519"/>
                  <a:pt x="1486" y="21521"/>
                  <a:pt x="1473" y="21528"/>
                </a:cubicBezTo>
                <a:cubicBezTo>
                  <a:pt x="1445" y="21543"/>
                  <a:pt x="1453" y="21554"/>
                  <a:pt x="1494" y="21556"/>
                </a:cubicBezTo>
                <a:cubicBezTo>
                  <a:pt x="1531" y="21558"/>
                  <a:pt x="1552" y="21547"/>
                  <a:pt x="1541" y="21531"/>
                </a:cubicBezTo>
                <a:cubicBezTo>
                  <a:pt x="1535" y="21523"/>
                  <a:pt x="1525" y="21520"/>
                  <a:pt x="1513" y="21519"/>
                </a:cubicBezTo>
                <a:close/>
                <a:moveTo>
                  <a:pt x="4507" y="21519"/>
                </a:moveTo>
                <a:cubicBezTo>
                  <a:pt x="4495" y="21519"/>
                  <a:pt x="4481" y="21521"/>
                  <a:pt x="4468" y="21528"/>
                </a:cubicBezTo>
                <a:cubicBezTo>
                  <a:pt x="4440" y="21543"/>
                  <a:pt x="4449" y="21554"/>
                  <a:pt x="4490" y="21556"/>
                </a:cubicBezTo>
                <a:cubicBezTo>
                  <a:pt x="4527" y="21558"/>
                  <a:pt x="4548" y="21547"/>
                  <a:pt x="4536" y="21531"/>
                </a:cubicBezTo>
                <a:cubicBezTo>
                  <a:pt x="4530" y="21523"/>
                  <a:pt x="4519" y="21520"/>
                  <a:pt x="4507" y="21519"/>
                </a:cubicBezTo>
                <a:close/>
                <a:moveTo>
                  <a:pt x="5493" y="21519"/>
                </a:moveTo>
                <a:cubicBezTo>
                  <a:pt x="5481" y="21519"/>
                  <a:pt x="5467" y="21521"/>
                  <a:pt x="5455" y="21528"/>
                </a:cubicBezTo>
                <a:cubicBezTo>
                  <a:pt x="5426" y="21543"/>
                  <a:pt x="5435" y="21554"/>
                  <a:pt x="5476" y="21556"/>
                </a:cubicBezTo>
                <a:cubicBezTo>
                  <a:pt x="5513" y="21558"/>
                  <a:pt x="5534" y="21547"/>
                  <a:pt x="5522" y="21531"/>
                </a:cubicBezTo>
                <a:cubicBezTo>
                  <a:pt x="5516" y="21523"/>
                  <a:pt x="5506" y="21520"/>
                  <a:pt x="5493" y="21519"/>
                </a:cubicBezTo>
                <a:close/>
                <a:moveTo>
                  <a:pt x="10991" y="21519"/>
                </a:moveTo>
                <a:cubicBezTo>
                  <a:pt x="10979" y="21519"/>
                  <a:pt x="10964" y="21521"/>
                  <a:pt x="10951" y="21528"/>
                </a:cubicBezTo>
                <a:cubicBezTo>
                  <a:pt x="10923" y="21543"/>
                  <a:pt x="10932" y="21554"/>
                  <a:pt x="10973" y="21556"/>
                </a:cubicBezTo>
                <a:cubicBezTo>
                  <a:pt x="11010" y="21558"/>
                  <a:pt x="11031" y="21547"/>
                  <a:pt x="11019" y="21531"/>
                </a:cubicBezTo>
                <a:cubicBezTo>
                  <a:pt x="11013" y="21523"/>
                  <a:pt x="11003" y="21520"/>
                  <a:pt x="10991" y="21519"/>
                </a:cubicBezTo>
                <a:close/>
                <a:moveTo>
                  <a:pt x="11977" y="21519"/>
                </a:moveTo>
                <a:cubicBezTo>
                  <a:pt x="11965" y="21519"/>
                  <a:pt x="11951" y="21521"/>
                  <a:pt x="11938" y="21528"/>
                </a:cubicBezTo>
                <a:cubicBezTo>
                  <a:pt x="11910" y="21543"/>
                  <a:pt x="11918" y="21554"/>
                  <a:pt x="11959" y="21556"/>
                </a:cubicBezTo>
                <a:cubicBezTo>
                  <a:pt x="11996" y="21558"/>
                  <a:pt x="12017" y="21547"/>
                  <a:pt x="12005" y="21531"/>
                </a:cubicBezTo>
                <a:cubicBezTo>
                  <a:pt x="11999" y="21523"/>
                  <a:pt x="11989" y="21520"/>
                  <a:pt x="11977" y="21519"/>
                </a:cubicBezTo>
                <a:close/>
                <a:moveTo>
                  <a:pt x="13985" y="21519"/>
                </a:moveTo>
                <a:cubicBezTo>
                  <a:pt x="13973" y="21519"/>
                  <a:pt x="13959" y="21521"/>
                  <a:pt x="13946" y="21528"/>
                </a:cubicBezTo>
                <a:cubicBezTo>
                  <a:pt x="13918" y="21543"/>
                  <a:pt x="13927" y="21554"/>
                  <a:pt x="13968" y="21556"/>
                </a:cubicBezTo>
                <a:cubicBezTo>
                  <a:pt x="14005" y="21558"/>
                  <a:pt x="14026" y="21547"/>
                  <a:pt x="14014" y="21531"/>
                </a:cubicBezTo>
                <a:cubicBezTo>
                  <a:pt x="14008" y="21523"/>
                  <a:pt x="13998" y="21520"/>
                  <a:pt x="13985" y="21519"/>
                </a:cubicBezTo>
                <a:close/>
                <a:moveTo>
                  <a:pt x="854" y="21526"/>
                </a:moveTo>
                <a:cubicBezTo>
                  <a:pt x="781" y="21536"/>
                  <a:pt x="841" y="21544"/>
                  <a:pt x="986" y="21544"/>
                </a:cubicBezTo>
                <a:cubicBezTo>
                  <a:pt x="1132" y="21544"/>
                  <a:pt x="1191" y="21536"/>
                  <a:pt x="1118" y="21526"/>
                </a:cubicBezTo>
                <a:cubicBezTo>
                  <a:pt x="1046" y="21516"/>
                  <a:pt x="927" y="21516"/>
                  <a:pt x="854" y="21526"/>
                </a:cubicBezTo>
                <a:close/>
                <a:moveTo>
                  <a:pt x="1859" y="21526"/>
                </a:moveTo>
                <a:cubicBezTo>
                  <a:pt x="1777" y="21536"/>
                  <a:pt x="1836" y="21544"/>
                  <a:pt x="1991" y="21544"/>
                </a:cubicBezTo>
                <a:cubicBezTo>
                  <a:pt x="2146" y="21545"/>
                  <a:pt x="2213" y="21536"/>
                  <a:pt x="2141" y="21526"/>
                </a:cubicBezTo>
                <a:cubicBezTo>
                  <a:pt x="2069" y="21516"/>
                  <a:pt x="1942" y="21516"/>
                  <a:pt x="1859" y="21526"/>
                </a:cubicBezTo>
                <a:close/>
                <a:moveTo>
                  <a:pt x="2863" y="21526"/>
                </a:moveTo>
                <a:cubicBezTo>
                  <a:pt x="2790" y="21536"/>
                  <a:pt x="2850" y="21544"/>
                  <a:pt x="2995" y="21544"/>
                </a:cubicBezTo>
                <a:cubicBezTo>
                  <a:pt x="3141" y="21544"/>
                  <a:pt x="3200" y="21536"/>
                  <a:pt x="3127" y="21526"/>
                </a:cubicBezTo>
                <a:cubicBezTo>
                  <a:pt x="3055" y="21516"/>
                  <a:pt x="2936" y="21516"/>
                  <a:pt x="2863" y="21526"/>
                </a:cubicBezTo>
                <a:close/>
                <a:moveTo>
                  <a:pt x="3849" y="21526"/>
                </a:moveTo>
                <a:cubicBezTo>
                  <a:pt x="3777" y="21536"/>
                  <a:pt x="3836" y="21544"/>
                  <a:pt x="3982" y="21544"/>
                </a:cubicBezTo>
                <a:cubicBezTo>
                  <a:pt x="4127" y="21544"/>
                  <a:pt x="4186" y="21536"/>
                  <a:pt x="4114" y="21526"/>
                </a:cubicBezTo>
                <a:cubicBezTo>
                  <a:pt x="4041" y="21516"/>
                  <a:pt x="3922" y="21516"/>
                  <a:pt x="3849" y="21526"/>
                </a:cubicBezTo>
                <a:close/>
                <a:moveTo>
                  <a:pt x="4855" y="21526"/>
                </a:moveTo>
                <a:cubicBezTo>
                  <a:pt x="4772" y="21536"/>
                  <a:pt x="4831" y="21544"/>
                  <a:pt x="4986" y="21544"/>
                </a:cubicBezTo>
                <a:cubicBezTo>
                  <a:pt x="5141" y="21545"/>
                  <a:pt x="5209" y="21536"/>
                  <a:pt x="5136" y="21526"/>
                </a:cubicBezTo>
                <a:cubicBezTo>
                  <a:pt x="5064" y="21516"/>
                  <a:pt x="4938" y="21516"/>
                  <a:pt x="4855" y="21526"/>
                </a:cubicBezTo>
                <a:close/>
                <a:moveTo>
                  <a:pt x="11338" y="21526"/>
                </a:moveTo>
                <a:cubicBezTo>
                  <a:pt x="11255" y="21536"/>
                  <a:pt x="11314" y="21544"/>
                  <a:pt x="11469" y="21544"/>
                </a:cubicBezTo>
                <a:cubicBezTo>
                  <a:pt x="11624" y="21545"/>
                  <a:pt x="11692" y="21536"/>
                  <a:pt x="11619" y="21526"/>
                </a:cubicBezTo>
                <a:cubicBezTo>
                  <a:pt x="11547" y="21516"/>
                  <a:pt x="11421" y="21516"/>
                  <a:pt x="11338" y="21526"/>
                </a:cubicBezTo>
                <a:close/>
                <a:moveTo>
                  <a:pt x="12341" y="21526"/>
                </a:moveTo>
                <a:cubicBezTo>
                  <a:pt x="12269" y="21536"/>
                  <a:pt x="12328" y="21544"/>
                  <a:pt x="12474" y="21544"/>
                </a:cubicBezTo>
                <a:cubicBezTo>
                  <a:pt x="12619" y="21544"/>
                  <a:pt x="12678" y="21536"/>
                  <a:pt x="12605" y="21526"/>
                </a:cubicBezTo>
                <a:cubicBezTo>
                  <a:pt x="12532" y="21516"/>
                  <a:pt x="12414" y="21516"/>
                  <a:pt x="12341" y="21526"/>
                </a:cubicBezTo>
                <a:close/>
                <a:moveTo>
                  <a:pt x="13328" y="21526"/>
                </a:moveTo>
                <a:cubicBezTo>
                  <a:pt x="13255" y="21536"/>
                  <a:pt x="13315" y="21544"/>
                  <a:pt x="13460" y="21544"/>
                </a:cubicBezTo>
                <a:cubicBezTo>
                  <a:pt x="13605" y="21544"/>
                  <a:pt x="13665" y="21536"/>
                  <a:pt x="13592" y="21526"/>
                </a:cubicBezTo>
                <a:cubicBezTo>
                  <a:pt x="13519" y="21516"/>
                  <a:pt x="13400" y="21516"/>
                  <a:pt x="13328" y="21526"/>
                </a:cubicBezTo>
                <a:close/>
                <a:moveTo>
                  <a:pt x="14350" y="21526"/>
                </a:moveTo>
                <a:cubicBezTo>
                  <a:pt x="14277" y="21536"/>
                  <a:pt x="14336" y="21544"/>
                  <a:pt x="14482" y="21544"/>
                </a:cubicBezTo>
                <a:cubicBezTo>
                  <a:pt x="14627" y="21544"/>
                  <a:pt x="14687" y="21536"/>
                  <a:pt x="14614" y="21526"/>
                </a:cubicBezTo>
                <a:cubicBezTo>
                  <a:pt x="14541" y="21516"/>
                  <a:pt x="14422" y="21516"/>
                  <a:pt x="14350" y="21526"/>
                </a:cubicBezTo>
                <a:close/>
                <a:moveTo>
                  <a:pt x="15336" y="21526"/>
                </a:moveTo>
                <a:cubicBezTo>
                  <a:pt x="15263" y="21536"/>
                  <a:pt x="15323" y="21544"/>
                  <a:pt x="15468" y="21544"/>
                </a:cubicBezTo>
                <a:cubicBezTo>
                  <a:pt x="15613" y="21544"/>
                  <a:pt x="15673" y="21536"/>
                  <a:pt x="15600" y="21526"/>
                </a:cubicBezTo>
                <a:cubicBezTo>
                  <a:pt x="15528" y="21516"/>
                  <a:pt x="15409" y="21516"/>
                  <a:pt x="15336" y="21526"/>
                </a:cubicBezTo>
                <a:close/>
              </a:path>
            </a:pathLst>
          </a:cu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测试分类/策略"/>
          <p:cNvSpPr/>
          <p:nvPr/>
        </p:nvSpPr>
        <p:spPr>
          <a:xfrm>
            <a:off x="4452038" y="4131733"/>
            <a:ext cx="410072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5000">
                <a:solidFill>
                  <a:schemeClr val="accent5"/>
                </a:solidFill>
                <a:latin typeface="Helvetica"/>
                <a:ea typeface="Helvetica"/>
                <a:cs typeface="Helvetica"/>
                <a:sym typeface="Helvetica"/>
              </a:defRPr>
            </a:lvl1pPr>
          </a:lstStyle>
          <a:p>
            <a:pPr/>
            <a:r>
              <a:t>测试分类/策略</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testing_pyramid.png" descr="testing_pyramid.png"/>
          <p:cNvPicPr>
            <a:picLocks noChangeAspect="1"/>
          </p:cNvPicPr>
          <p:nvPr/>
        </p:nvPicPr>
        <p:blipFill>
          <a:blip r:embed="rId2">
            <a:extLst/>
          </a:blip>
          <a:stretch>
            <a:fillRect/>
          </a:stretch>
        </p:blipFill>
        <p:spPr>
          <a:xfrm>
            <a:off x="604374" y="81137"/>
            <a:ext cx="12849976" cy="1073432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7" name="testing_pyramid.png" descr="testing_pyramid.png"/>
          <p:cNvPicPr>
            <a:picLocks noChangeAspect="1"/>
          </p:cNvPicPr>
          <p:nvPr/>
        </p:nvPicPr>
        <p:blipFill>
          <a:blip r:embed="rId2">
            <a:extLst/>
          </a:blip>
          <a:stretch>
            <a:fillRect/>
          </a:stretch>
        </p:blipFill>
        <p:spPr>
          <a:xfrm>
            <a:off x="604374" y="81137"/>
            <a:ext cx="12849976" cy="10734326"/>
          </a:xfrm>
          <a:prstGeom prst="rect">
            <a:avLst/>
          </a:prstGeom>
          <a:ln w="12700">
            <a:miter lim="400000"/>
          </a:ln>
        </p:spPr>
      </p:pic>
      <p:sp>
        <p:nvSpPr>
          <p:cNvPr id="208" name="工程师"/>
          <p:cNvSpPr/>
          <p:nvPr/>
        </p:nvSpPr>
        <p:spPr>
          <a:xfrm>
            <a:off x="3365508" y="7404004"/>
            <a:ext cx="1485901" cy="736601"/>
          </a:xfrm>
          <a:prstGeom prst="rect">
            <a:avLst/>
          </a:prstGeom>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pPr/>
            <a:r>
              <a:t>工程师</a:t>
            </a:r>
          </a:p>
        </p:txBody>
      </p:sp>
      <p:sp>
        <p:nvSpPr>
          <p:cNvPr id="209" name="工程师"/>
          <p:cNvSpPr/>
          <p:nvPr/>
        </p:nvSpPr>
        <p:spPr>
          <a:xfrm>
            <a:off x="3601946" y="6313514"/>
            <a:ext cx="1485901" cy="736601"/>
          </a:xfrm>
          <a:prstGeom prst="rect">
            <a:avLst/>
          </a:prstGeom>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pPr/>
            <a:r>
              <a:t>工程师</a:t>
            </a:r>
          </a:p>
        </p:txBody>
      </p:sp>
      <p:sp>
        <p:nvSpPr>
          <p:cNvPr id="210" name="工程师"/>
          <p:cNvSpPr/>
          <p:nvPr/>
        </p:nvSpPr>
        <p:spPr>
          <a:xfrm>
            <a:off x="4002539" y="5350933"/>
            <a:ext cx="1485901" cy="736601"/>
          </a:xfrm>
          <a:prstGeom prst="rect">
            <a:avLst/>
          </a:prstGeom>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pPr/>
            <a:r>
              <a:t>工程师</a:t>
            </a:r>
          </a:p>
        </p:txBody>
      </p:sp>
      <p:sp>
        <p:nvSpPr>
          <p:cNvPr id="211" name="工程师 &amp; QA"/>
          <p:cNvSpPr/>
          <p:nvPr/>
        </p:nvSpPr>
        <p:spPr>
          <a:xfrm>
            <a:off x="2601465" y="4146915"/>
            <a:ext cx="2755926" cy="736601"/>
          </a:xfrm>
          <a:prstGeom prst="rect">
            <a:avLst/>
          </a:prstGeom>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pPr/>
            <a:r>
              <a:t>工程师 &amp; QA</a:t>
            </a:r>
          </a:p>
        </p:txBody>
      </p:sp>
      <p:sp>
        <p:nvSpPr>
          <p:cNvPr id="212" name="工程师 &amp; QA"/>
          <p:cNvSpPr/>
          <p:nvPr/>
        </p:nvSpPr>
        <p:spPr>
          <a:xfrm>
            <a:off x="2601465" y="2659714"/>
            <a:ext cx="2755926" cy="736601"/>
          </a:xfrm>
          <a:prstGeom prst="rect">
            <a:avLst/>
          </a:prstGeom>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pPr/>
            <a:r>
              <a:t>工程师 &amp; QA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单元测试 Unit Testing"/>
          <p:cNvSpPr/>
          <p:nvPr/>
        </p:nvSpPr>
        <p:spPr>
          <a:xfrm>
            <a:off x="880533" y="499533"/>
            <a:ext cx="7341767"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6000">
                <a:solidFill>
                  <a:schemeClr val="accent5"/>
                </a:solidFill>
                <a:latin typeface="Calibri"/>
                <a:ea typeface="Calibri"/>
                <a:cs typeface="Calibri"/>
                <a:sym typeface="Calibri"/>
              </a:defRPr>
            </a:lvl1pPr>
          </a:lstStyle>
          <a:p>
            <a:pPr/>
            <a:r>
              <a:t>单元测试 Unit Testing</a:t>
            </a:r>
          </a:p>
        </p:txBody>
      </p:sp>
      <p:sp>
        <p:nvSpPr>
          <p:cNvPr id="215" name="又称为模块测试…"/>
          <p:cNvSpPr/>
          <p:nvPr/>
        </p:nvSpPr>
        <p:spPr>
          <a:xfrm>
            <a:off x="599568" y="2749550"/>
            <a:ext cx="11805664" cy="570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24933" indent="-296333" algn="l" defTabSz="457200">
              <a:lnSpc>
                <a:spcPct val="150000"/>
              </a:lnSpc>
              <a:buSzPct val="75000"/>
              <a:buChar char="•"/>
              <a:defRPr sz="4500">
                <a:solidFill>
                  <a:srgbClr val="53585F"/>
                </a:solidFill>
                <a:latin typeface="Calibri"/>
                <a:ea typeface="Calibri"/>
                <a:cs typeface="Calibri"/>
                <a:sym typeface="Calibri"/>
              </a:defRPr>
            </a:pPr>
            <a:r>
              <a:t>又称为模块测试</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针对程序模块来进行正确性检验的测试工作</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程序单元是应用的最小可测试部件</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协作型 Sociable、孤立型 Solitary</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范围局限在服务内部</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7" name="Screen Shot 2017-03-30 at 14.54.35.png" descr="Screen Shot 2017-03-30 at 14.54.35.png"/>
          <p:cNvPicPr>
            <a:picLocks noChangeAspect="1"/>
          </p:cNvPicPr>
          <p:nvPr/>
        </p:nvPicPr>
        <p:blipFill>
          <a:blip r:embed="rId2">
            <a:extLst/>
          </a:blip>
          <a:stretch>
            <a:fillRect/>
          </a:stretch>
        </p:blipFill>
        <p:spPr>
          <a:xfrm>
            <a:off x="422804" y="438150"/>
            <a:ext cx="7283939" cy="8877300"/>
          </a:xfrm>
          <a:prstGeom prst="rect">
            <a:avLst/>
          </a:prstGeom>
          <a:ln w="12700">
            <a:miter lim="400000"/>
          </a:ln>
        </p:spPr>
      </p:pic>
      <p:pic>
        <p:nvPicPr>
          <p:cNvPr id="218" name="Screen Shot 2017-03-30 at 14.54.38.png" descr="Screen Shot 2017-03-30 at 14.54.38.png"/>
          <p:cNvPicPr>
            <a:picLocks noChangeAspect="1"/>
          </p:cNvPicPr>
          <p:nvPr/>
        </p:nvPicPr>
        <p:blipFill>
          <a:blip r:embed="rId3">
            <a:extLst/>
          </a:blip>
          <a:srcRect l="0" t="0" r="0" b="19066"/>
          <a:stretch>
            <a:fillRect/>
          </a:stretch>
        </p:blipFill>
        <p:spPr>
          <a:xfrm>
            <a:off x="7567943" y="6850922"/>
            <a:ext cx="3933810" cy="195924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Screen Shot 2017-03-30 at 14.54.35.png" descr="Screen Shot 2017-03-30 at 14.54.35.png"/>
          <p:cNvPicPr>
            <a:picLocks noChangeAspect="1"/>
          </p:cNvPicPr>
          <p:nvPr/>
        </p:nvPicPr>
        <p:blipFill>
          <a:blip r:embed="rId2">
            <a:extLst/>
          </a:blip>
          <a:stretch>
            <a:fillRect/>
          </a:stretch>
        </p:blipFill>
        <p:spPr>
          <a:xfrm>
            <a:off x="422804" y="438150"/>
            <a:ext cx="7283939" cy="8877300"/>
          </a:xfrm>
          <a:prstGeom prst="rect">
            <a:avLst/>
          </a:prstGeom>
          <a:ln w="12700">
            <a:miter lim="400000"/>
          </a:ln>
        </p:spPr>
      </p:pic>
      <p:pic>
        <p:nvPicPr>
          <p:cNvPr id="221" name="Screen Shot 2017-03-30 at 14.54.38.png" descr="Screen Shot 2017-03-30 at 14.54.38.png"/>
          <p:cNvPicPr>
            <a:picLocks noChangeAspect="1"/>
          </p:cNvPicPr>
          <p:nvPr/>
        </p:nvPicPr>
        <p:blipFill>
          <a:blip r:embed="rId3">
            <a:extLst/>
          </a:blip>
          <a:srcRect l="0" t="0" r="0" b="19066"/>
          <a:stretch>
            <a:fillRect/>
          </a:stretch>
        </p:blipFill>
        <p:spPr>
          <a:xfrm>
            <a:off x="7567943" y="6850922"/>
            <a:ext cx="3933810" cy="1959241"/>
          </a:xfrm>
          <a:prstGeom prst="rect">
            <a:avLst/>
          </a:prstGeom>
          <a:ln w="12700">
            <a:miter lim="400000"/>
          </a:ln>
        </p:spPr>
      </p:pic>
      <p:sp>
        <p:nvSpPr>
          <p:cNvPr id="222" name="Rectangle"/>
          <p:cNvSpPr/>
          <p:nvPr/>
        </p:nvSpPr>
        <p:spPr>
          <a:xfrm>
            <a:off x="1109132" y="3547533"/>
            <a:ext cx="3576023" cy="2335115"/>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Screen Shot 2017-03-30 at 14.54.35.png" descr="Screen Shot 2017-03-30 at 14.54.35.png"/>
          <p:cNvPicPr>
            <a:picLocks noChangeAspect="1"/>
          </p:cNvPicPr>
          <p:nvPr/>
        </p:nvPicPr>
        <p:blipFill>
          <a:blip r:embed="rId2">
            <a:extLst/>
          </a:blip>
          <a:stretch>
            <a:fillRect/>
          </a:stretch>
        </p:blipFill>
        <p:spPr>
          <a:xfrm>
            <a:off x="422804" y="438150"/>
            <a:ext cx="7283939" cy="8877300"/>
          </a:xfrm>
          <a:prstGeom prst="rect">
            <a:avLst/>
          </a:prstGeom>
          <a:ln w="12700">
            <a:miter lim="400000"/>
          </a:ln>
        </p:spPr>
      </p:pic>
      <p:pic>
        <p:nvPicPr>
          <p:cNvPr id="225" name="Screen Shot 2017-03-30 at 14.54.38.png" descr="Screen Shot 2017-03-30 at 14.54.38.png"/>
          <p:cNvPicPr>
            <a:picLocks noChangeAspect="1"/>
          </p:cNvPicPr>
          <p:nvPr/>
        </p:nvPicPr>
        <p:blipFill>
          <a:blip r:embed="rId3">
            <a:extLst/>
          </a:blip>
          <a:srcRect l="0" t="0" r="0" b="19066"/>
          <a:stretch>
            <a:fillRect/>
          </a:stretch>
        </p:blipFill>
        <p:spPr>
          <a:xfrm>
            <a:off x="7567943" y="6850922"/>
            <a:ext cx="3933810" cy="1959241"/>
          </a:xfrm>
          <a:prstGeom prst="rect">
            <a:avLst/>
          </a:prstGeom>
          <a:ln w="12700">
            <a:miter lim="400000"/>
          </a:ln>
        </p:spPr>
      </p:pic>
      <p:sp>
        <p:nvSpPr>
          <p:cNvPr id="226" name="Rectangle"/>
          <p:cNvSpPr/>
          <p:nvPr/>
        </p:nvSpPr>
        <p:spPr>
          <a:xfrm>
            <a:off x="4714389" y="2277533"/>
            <a:ext cx="1221032" cy="350159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
        <p:nvSpPr>
          <p:cNvPr id="227" name="Rectangle"/>
          <p:cNvSpPr/>
          <p:nvPr/>
        </p:nvSpPr>
        <p:spPr>
          <a:xfrm>
            <a:off x="1132989" y="5841999"/>
            <a:ext cx="5863569" cy="131772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9" name="Screen Shot 2017-03-30 at 14.54.35.png" descr="Screen Shot 2017-03-30 at 14.54.35.png"/>
          <p:cNvPicPr>
            <a:picLocks noChangeAspect="1"/>
          </p:cNvPicPr>
          <p:nvPr/>
        </p:nvPicPr>
        <p:blipFill>
          <a:blip r:embed="rId2">
            <a:extLst/>
          </a:blip>
          <a:stretch>
            <a:fillRect/>
          </a:stretch>
        </p:blipFill>
        <p:spPr>
          <a:xfrm>
            <a:off x="422804" y="438150"/>
            <a:ext cx="7283939" cy="8877300"/>
          </a:xfrm>
          <a:prstGeom prst="rect">
            <a:avLst/>
          </a:prstGeom>
          <a:ln w="12700">
            <a:miter lim="400000"/>
          </a:ln>
        </p:spPr>
      </p:pic>
      <p:pic>
        <p:nvPicPr>
          <p:cNvPr id="230" name="Screen Shot 2017-03-30 at 14.54.38.png" descr="Screen Shot 2017-03-30 at 14.54.38.png"/>
          <p:cNvPicPr>
            <a:picLocks noChangeAspect="1"/>
          </p:cNvPicPr>
          <p:nvPr/>
        </p:nvPicPr>
        <p:blipFill>
          <a:blip r:embed="rId3">
            <a:extLst/>
          </a:blip>
          <a:srcRect l="0" t="0" r="0" b="19066"/>
          <a:stretch>
            <a:fillRect/>
          </a:stretch>
        </p:blipFill>
        <p:spPr>
          <a:xfrm>
            <a:off x="7567943" y="6850922"/>
            <a:ext cx="3933810" cy="1959241"/>
          </a:xfrm>
          <a:prstGeom prst="rect">
            <a:avLst/>
          </a:prstGeom>
          <a:ln w="12700">
            <a:miter lim="400000"/>
          </a:ln>
        </p:spPr>
      </p:pic>
      <p:sp>
        <p:nvSpPr>
          <p:cNvPr id="231" name="Rectangle"/>
          <p:cNvSpPr/>
          <p:nvPr/>
        </p:nvSpPr>
        <p:spPr>
          <a:xfrm>
            <a:off x="1094360" y="2307166"/>
            <a:ext cx="3610021" cy="1162614"/>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
        <p:nvSpPr>
          <p:cNvPr id="232" name="Rectangle"/>
          <p:cNvSpPr/>
          <p:nvPr/>
        </p:nvSpPr>
        <p:spPr>
          <a:xfrm>
            <a:off x="1132989" y="914399"/>
            <a:ext cx="5863569" cy="131772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欢迎关注我的微信公众号"/>
          <p:cNvSpPr/>
          <p:nvPr/>
        </p:nvSpPr>
        <p:spPr>
          <a:xfrm>
            <a:off x="2254250" y="7444874"/>
            <a:ext cx="8496300"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6000">
                <a:solidFill>
                  <a:schemeClr val="accent5"/>
                </a:solidFill>
                <a:latin typeface="Calibri"/>
                <a:ea typeface="Calibri"/>
                <a:cs typeface="Calibri"/>
                <a:sym typeface="Calibri"/>
              </a:defRPr>
            </a:lvl1pPr>
          </a:lstStyle>
          <a:p>
            <a:pPr/>
            <a:r>
              <a:t>欢迎关注我的微信公众号</a:t>
            </a:r>
          </a:p>
        </p:txBody>
      </p:sp>
      <p:pic>
        <p:nvPicPr>
          <p:cNvPr id="128" name="qrcode_for_gh_1a964fe902c9_1280.jpg" descr="qrcode_for_gh_1a964fe902c9_1280.jpg"/>
          <p:cNvPicPr>
            <a:picLocks noChangeAspect="1"/>
          </p:cNvPicPr>
          <p:nvPr/>
        </p:nvPicPr>
        <p:blipFill>
          <a:blip r:embed="rId2">
            <a:extLst/>
          </a:blip>
          <a:stretch>
            <a:fillRect/>
          </a:stretch>
        </p:blipFill>
        <p:spPr>
          <a:xfrm>
            <a:off x="2872926" y="209426"/>
            <a:ext cx="7258948" cy="725894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4" name="Screen Shot 2017-03-30 at 14.54.35.png" descr="Screen Shot 2017-03-30 at 14.54.35.png"/>
          <p:cNvPicPr>
            <a:picLocks noChangeAspect="1"/>
          </p:cNvPicPr>
          <p:nvPr/>
        </p:nvPicPr>
        <p:blipFill>
          <a:blip r:embed="rId2">
            <a:extLst/>
          </a:blip>
          <a:stretch>
            <a:fillRect/>
          </a:stretch>
        </p:blipFill>
        <p:spPr>
          <a:xfrm>
            <a:off x="422804" y="438150"/>
            <a:ext cx="7283939" cy="8877300"/>
          </a:xfrm>
          <a:prstGeom prst="rect">
            <a:avLst/>
          </a:prstGeom>
          <a:ln w="12700">
            <a:miter lim="400000"/>
          </a:ln>
        </p:spPr>
      </p:pic>
      <p:pic>
        <p:nvPicPr>
          <p:cNvPr id="235" name="Screen Shot 2017-03-30 at 14.54.38.png" descr="Screen Shot 2017-03-30 at 14.54.38.png"/>
          <p:cNvPicPr>
            <a:picLocks noChangeAspect="1"/>
          </p:cNvPicPr>
          <p:nvPr/>
        </p:nvPicPr>
        <p:blipFill>
          <a:blip r:embed="rId3">
            <a:extLst/>
          </a:blip>
          <a:srcRect l="0" t="0" r="0" b="19066"/>
          <a:stretch>
            <a:fillRect/>
          </a:stretch>
        </p:blipFill>
        <p:spPr>
          <a:xfrm>
            <a:off x="7567943" y="6850922"/>
            <a:ext cx="3933810" cy="195924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7" name="Screen Shot 2017-03-30 at 15.00.52.png" descr="Screen Shot 2017-03-30 at 15.00.52.png"/>
          <p:cNvPicPr>
            <a:picLocks noChangeAspect="1"/>
          </p:cNvPicPr>
          <p:nvPr/>
        </p:nvPicPr>
        <p:blipFill>
          <a:blip r:embed="rId2">
            <a:extLst/>
          </a:blip>
          <a:srcRect l="0" t="0" r="1396" b="0"/>
          <a:stretch>
            <a:fillRect/>
          </a:stretch>
        </p:blipFill>
        <p:spPr>
          <a:xfrm>
            <a:off x="1187317" y="-56555"/>
            <a:ext cx="10155971" cy="94598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测试工具/框架"/>
          <p:cNvSpPr/>
          <p:nvPr/>
        </p:nvSpPr>
        <p:spPr>
          <a:xfrm>
            <a:off x="880533" y="499533"/>
            <a:ext cx="489800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6000">
                <a:solidFill>
                  <a:schemeClr val="accent5"/>
                </a:solidFill>
                <a:latin typeface="Calibri"/>
                <a:ea typeface="Calibri"/>
                <a:cs typeface="Calibri"/>
                <a:sym typeface="Calibri"/>
              </a:defRPr>
            </a:lvl1pPr>
          </a:lstStyle>
          <a:p>
            <a:pPr/>
            <a:r>
              <a:t>测试工具/框架</a:t>
            </a:r>
          </a:p>
        </p:txBody>
      </p:sp>
      <p:sp>
        <p:nvSpPr>
          <p:cNvPr id="240" name="JUnit…"/>
          <p:cNvSpPr/>
          <p:nvPr/>
        </p:nvSpPr>
        <p:spPr>
          <a:xfrm>
            <a:off x="599568" y="2940050"/>
            <a:ext cx="11805664" cy="3873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24933" indent="-296333" algn="l" defTabSz="457200">
              <a:lnSpc>
                <a:spcPct val="150000"/>
              </a:lnSpc>
              <a:buSzPct val="75000"/>
              <a:buChar char="•"/>
              <a:defRPr sz="4500">
                <a:solidFill>
                  <a:srgbClr val="53585F"/>
                </a:solidFill>
                <a:latin typeface="Calibri"/>
                <a:ea typeface="Calibri"/>
                <a:cs typeface="Calibri"/>
                <a:sym typeface="Calibri"/>
              </a:defRPr>
            </a:pPr>
            <a:r>
              <a:t>JUnit</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TestNG</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AssertJ</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Mockito</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测试替代 Test Doubles"/>
          <p:cNvSpPr/>
          <p:nvPr/>
        </p:nvSpPr>
        <p:spPr>
          <a:xfrm>
            <a:off x="880533" y="499533"/>
            <a:ext cx="7765555"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6000">
                <a:solidFill>
                  <a:schemeClr val="accent5"/>
                </a:solidFill>
                <a:latin typeface="Calibri"/>
                <a:ea typeface="Calibri"/>
                <a:cs typeface="Calibri"/>
                <a:sym typeface="Calibri"/>
              </a:defRPr>
            </a:lvl1pPr>
          </a:lstStyle>
          <a:p>
            <a:pPr/>
            <a:r>
              <a:t>测试替代 Test Doubles</a:t>
            </a:r>
          </a:p>
        </p:txBody>
      </p:sp>
      <p:sp>
        <p:nvSpPr>
          <p:cNvPr id="243" name="Dummy…"/>
          <p:cNvSpPr/>
          <p:nvPr/>
        </p:nvSpPr>
        <p:spPr>
          <a:xfrm>
            <a:off x="599568" y="2940050"/>
            <a:ext cx="11805664" cy="3873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24933" indent="-296333" algn="l" defTabSz="457200">
              <a:lnSpc>
                <a:spcPct val="150000"/>
              </a:lnSpc>
              <a:buSzPct val="75000"/>
              <a:buChar char="•"/>
              <a:defRPr sz="4500">
                <a:solidFill>
                  <a:srgbClr val="53585F"/>
                </a:solidFill>
                <a:latin typeface="Calibri"/>
                <a:ea typeface="Calibri"/>
                <a:cs typeface="Calibri"/>
                <a:sym typeface="Calibri"/>
              </a:defRPr>
            </a:pPr>
            <a:r>
              <a:t>Dummy</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Fake</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Stubs</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Mocks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集成测试 Integration Testing"/>
          <p:cNvSpPr/>
          <p:nvPr/>
        </p:nvSpPr>
        <p:spPr>
          <a:xfrm>
            <a:off x="2498048" y="4131733"/>
            <a:ext cx="800870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5000">
                <a:solidFill>
                  <a:schemeClr val="accent5"/>
                </a:solidFill>
                <a:latin typeface="Helvetica"/>
                <a:ea typeface="Helvetica"/>
                <a:cs typeface="Helvetica"/>
                <a:sym typeface="Helvetica"/>
              </a:defRPr>
            </a:lvl1pPr>
          </a:lstStyle>
          <a:p>
            <a:pPr/>
            <a:r>
              <a:t>集成测试 Integration Testing</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通过验证通信路径和组件之间的交互以检测接口缺陷"/>
          <p:cNvSpPr/>
          <p:nvPr/>
        </p:nvSpPr>
        <p:spPr>
          <a:xfrm>
            <a:off x="599568" y="3714749"/>
            <a:ext cx="12015164" cy="232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14350" indent="-285750" defTabSz="457200">
              <a:lnSpc>
                <a:spcPct val="150000"/>
              </a:lnSpc>
              <a:defRPr sz="5000">
                <a:solidFill>
                  <a:srgbClr val="53585F"/>
                </a:solidFill>
                <a:latin typeface="Calibri"/>
                <a:ea typeface="Calibri"/>
                <a:cs typeface="Calibri"/>
                <a:sym typeface="Calibri"/>
              </a:defRPr>
            </a:lvl1pPr>
          </a:lstStyle>
          <a:p>
            <a:pPr/>
            <a:r>
              <a:t>通过验证通信路径和组件之间的交互以检测接口缺陷</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9" name="Screen Shot 2017-03-30 at 15.03.45.png" descr="Screen Shot 2017-03-30 at 15.03.45.png"/>
          <p:cNvPicPr>
            <a:picLocks noChangeAspect="1"/>
          </p:cNvPicPr>
          <p:nvPr/>
        </p:nvPicPr>
        <p:blipFill>
          <a:blip r:embed="rId2">
            <a:extLst/>
          </a:blip>
          <a:stretch>
            <a:fillRect/>
          </a:stretch>
        </p:blipFill>
        <p:spPr>
          <a:xfrm>
            <a:off x="723966" y="194760"/>
            <a:ext cx="6059917" cy="9364080"/>
          </a:xfrm>
          <a:prstGeom prst="rect">
            <a:avLst/>
          </a:prstGeom>
          <a:ln w="12700">
            <a:miter lim="400000"/>
          </a:ln>
        </p:spPr>
      </p:pic>
      <p:pic>
        <p:nvPicPr>
          <p:cNvPr id="250" name="Screen Shot 2017-03-30 at 15.03.55.png" descr="Screen Shot 2017-03-30 at 15.03.55.png"/>
          <p:cNvPicPr>
            <a:picLocks noChangeAspect="1"/>
          </p:cNvPicPr>
          <p:nvPr/>
        </p:nvPicPr>
        <p:blipFill>
          <a:blip r:embed="rId3">
            <a:extLst/>
          </a:blip>
          <a:stretch>
            <a:fillRect/>
          </a:stretch>
        </p:blipFill>
        <p:spPr>
          <a:xfrm>
            <a:off x="6669087" y="1260078"/>
            <a:ext cx="2810923" cy="3551360"/>
          </a:xfrm>
          <a:prstGeom prst="rect">
            <a:avLst/>
          </a:prstGeom>
          <a:ln w="12700">
            <a:miter lim="400000"/>
          </a:ln>
        </p:spPr>
      </p:pic>
      <p:pic>
        <p:nvPicPr>
          <p:cNvPr id="251" name="Screen Shot 2017-03-30 at 15.04.09.png" descr="Screen Shot 2017-03-30 at 15.04.09.png"/>
          <p:cNvPicPr>
            <a:picLocks noChangeAspect="1"/>
          </p:cNvPicPr>
          <p:nvPr/>
        </p:nvPicPr>
        <p:blipFill>
          <a:blip r:embed="rId4">
            <a:extLst/>
          </a:blip>
          <a:stretch>
            <a:fillRect/>
          </a:stretch>
        </p:blipFill>
        <p:spPr>
          <a:xfrm>
            <a:off x="6768769" y="5002278"/>
            <a:ext cx="4546601" cy="4318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3" name="Screen Shot 2017-03-30 at 15.03.45.png" descr="Screen Shot 2017-03-30 at 15.03.45.png"/>
          <p:cNvPicPr>
            <a:picLocks noChangeAspect="1"/>
          </p:cNvPicPr>
          <p:nvPr/>
        </p:nvPicPr>
        <p:blipFill>
          <a:blip r:embed="rId2">
            <a:extLst/>
          </a:blip>
          <a:stretch>
            <a:fillRect/>
          </a:stretch>
        </p:blipFill>
        <p:spPr>
          <a:xfrm>
            <a:off x="723966" y="194760"/>
            <a:ext cx="6059917" cy="9364080"/>
          </a:xfrm>
          <a:prstGeom prst="rect">
            <a:avLst/>
          </a:prstGeom>
          <a:ln w="12700">
            <a:miter lim="400000"/>
          </a:ln>
        </p:spPr>
      </p:pic>
      <p:pic>
        <p:nvPicPr>
          <p:cNvPr id="254" name="Screen Shot 2017-03-30 at 15.03.55.png" descr="Screen Shot 2017-03-30 at 15.03.55.png"/>
          <p:cNvPicPr>
            <a:picLocks noChangeAspect="1"/>
          </p:cNvPicPr>
          <p:nvPr/>
        </p:nvPicPr>
        <p:blipFill>
          <a:blip r:embed="rId3">
            <a:extLst/>
          </a:blip>
          <a:stretch>
            <a:fillRect/>
          </a:stretch>
        </p:blipFill>
        <p:spPr>
          <a:xfrm>
            <a:off x="6669087" y="1260078"/>
            <a:ext cx="2810923" cy="3551360"/>
          </a:xfrm>
          <a:prstGeom prst="rect">
            <a:avLst/>
          </a:prstGeom>
          <a:ln w="12700">
            <a:miter lim="400000"/>
          </a:ln>
        </p:spPr>
      </p:pic>
      <p:pic>
        <p:nvPicPr>
          <p:cNvPr id="255" name="Screen Shot 2017-03-30 at 15.04.09.png" descr="Screen Shot 2017-03-30 at 15.04.09.png"/>
          <p:cNvPicPr>
            <a:picLocks noChangeAspect="1"/>
          </p:cNvPicPr>
          <p:nvPr/>
        </p:nvPicPr>
        <p:blipFill>
          <a:blip r:embed="rId4">
            <a:extLst/>
          </a:blip>
          <a:stretch>
            <a:fillRect/>
          </a:stretch>
        </p:blipFill>
        <p:spPr>
          <a:xfrm>
            <a:off x="6768769" y="5002278"/>
            <a:ext cx="4546601" cy="4318001"/>
          </a:xfrm>
          <a:prstGeom prst="rect">
            <a:avLst/>
          </a:prstGeom>
          <a:ln w="12700">
            <a:miter lim="400000"/>
          </a:ln>
        </p:spPr>
      </p:pic>
      <p:sp>
        <p:nvSpPr>
          <p:cNvPr id="256" name="Rectangle"/>
          <p:cNvSpPr/>
          <p:nvPr/>
        </p:nvSpPr>
        <p:spPr>
          <a:xfrm>
            <a:off x="4243960" y="1714499"/>
            <a:ext cx="4861633" cy="2858792"/>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8" name="Screen Shot 2017-03-30 at 15.03.45.png" descr="Screen Shot 2017-03-30 at 15.03.45.png"/>
          <p:cNvPicPr>
            <a:picLocks noChangeAspect="1"/>
          </p:cNvPicPr>
          <p:nvPr/>
        </p:nvPicPr>
        <p:blipFill>
          <a:blip r:embed="rId2">
            <a:extLst/>
          </a:blip>
          <a:stretch>
            <a:fillRect/>
          </a:stretch>
        </p:blipFill>
        <p:spPr>
          <a:xfrm>
            <a:off x="723966" y="194760"/>
            <a:ext cx="6059917" cy="9364080"/>
          </a:xfrm>
          <a:prstGeom prst="rect">
            <a:avLst/>
          </a:prstGeom>
          <a:ln w="12700">
            <a:miter lim="400000"/>
          </a:ln>
        </p:spPr>
      </p:pic>
      <p:pic>
        <p:nvPicPr>
          <p:cNvPr id="259" name="Screen Shot 2017-03-30 at 15.03.55.png" descr="Screen Shot 2017-03-30 at 15.03.55.png"/>
          <p:cNvPicPr>
            <a:picLocks noChangeAspect="1"/>
          </p:cNvPicPr>
          <p:nvPr/>
        </p:nvPicPr>
        <p:blipFill>
          <a:blip r:embed="rId3">
            <a:extLst/>
          </a:blip>
          <a:stretch>
            <a:fillRect/>
          </a:stretch>
        </p:blipFill>
        <p:spPr>
          <a:xfrm>
            <a:off x="6669087" y="1260078"/>
            <a:ext cx="2810923" cy="3551360"/>
          </a:xfrm>
          <a:prstGeom prst="rect">
            <a:avLst/>
          </a:prstGeom>
          <a:ln w="12700">
            <a:miter lim="400000"/>
          </a:ln>
        </p:spPr>
      </p:pic>
      <p:pic>
        <p:nvPicPr>
          <p:cNvPr id="260" name="Screen Shot 2017-03-30 at 15.04.09.png" descr="Screen Shot 2017-03-30 at 15.04.09.png"/>
          <p:cNvPicPr>
            <a:picLocks noChangeAspect="1"/>
          </p:cNvPicPr>
          <p:nvPr/>
        </p:nvPicPr>
        <p:blipFill>
          <a:blip r:embed="rId4">
            <a:extLst/>
          </a:blip>
          <a:stretch>
            <a:fillRect/>
          </a:stretch>
        </p:blipFill>
        <p:spPr>
          <a:xfrm>
            <a:off x="6768769" y="5002278"/>
            <a:ext cx="4546601" cy="4318001"/>
          </a:xfrm>
          <a:prstGeom prst="rect">
            <a:avLst/>
          </a:prstGeom>
          <a:ln w="12700">
            <a:miter lim="400000"/>
          </a:ln>
        </p:spPr>
      </p:pic>
      <p:sp>
        <p:nvSpPr>
          <p:cNvPr id="261" name="Rectangle"/>
          <p:cNvSpPr/>
          <p:nvPr/>
        </p:nvSpPr>
        <p:spPr>
          <a:xfrm>
            <a:off x="1323108" y="5609166"/>
            <a:ext cx="4861633" cy="3538660"/>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3" name="Screen Shot 2017-03-30 at 15.03.45.png" descr="Screen Shot 2017-03-30 at 15.03.45.png"/>
          <p:cNvPicPr>
            <a:picLocks noChangeAspect="1"/>
          </p:cNvPicPr>
          <p:nvPr/>
        </p:nvPicPr>
        <p:blipFill>
          <a:blip r:embed="rId2">
            <a:extLst/>
          </a:blip>
          <a:stretch>
            <a:fillRect/>
          </a:stretch>
        </p:blipFill>
        <p:spPr>
          <a:xfrm>
            <a:off x="723966" y="194760"/>
            <a:ext cx="6059917" cy="9364080"/>
          </a:xfrm>
          <a:prstGeom prst="rect">
            <a:avLst/>
          </a:prstGeom>
          <a:ln w="12700">
            <a:miter lim="400000"/>
          </a:ln>
        </p:spPr>
      </p:pic>
      <p:pic>
        <p:nvPicPr>
          <p:cNvPr id="264" name="Screen Shot 2017-03-30 at 15.03.55.png" descr="Screen Shot 2017-03-30 at 15.03.55.png"/>
          <p:cNvPicPr>
            <a:picLocks noChangeAspect="1"/>
          </p:cNvPicPr>
          <p:nvPr/>
        </p:nvPicPr>
        <p:blipFill>
          <a:blip r:embed="rId3">
            <a:extLst/>
          </a:blip>
          <a:stretch>
            <a:fillRect/>
          </a:stretch>
        </p:blipFill>
        <p:spPr>
          <a:xfrm>
            <a:off x="6669087" y="1260078"/>
            <a:ext cx="2810923" cy="3551360"/>
          </a:xfrm>
          <a:prstGeom prst="rect">
            <a:avLst/>
          </a:prstGeom>
          <a:ln w="12700">
            <a:miter lim="400000"/>
          </a:ln>
        </p:spPr>
      </p:pic>
      <p:pic>
        <p:nvPicPr>
          <p:cNvPr id="265" name="Screen Shot 2017-03-30 at 15.04.09.png" descr="Screen Shot 2017-03-30 at 15.04.09.png"/>
          <p:cNvPicPr>
            <a:picLocks noChangeAspect="1"/>
          </p:cNvPicPr>
          <p:nvPr/>
        </p:nvPicPr>
        <p:blipFill>
          <a:blip r:embed="rId4">
            <a:extLst/>
          </a:blip>
          <a:stretch>
            <a:fillRect/>
          </a:stretch>
        </p:blipFill>
        <p:spPr>
          <a:xfrm>
            <a:off x="6768769" y="5002278"/>
            <a:ext cx="4546601" cy="43180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大纲"/>
          <p:cNvSpPr/>
          <p:nvPr/>
        </p:nvSpPr>
        <p:spPr>
          <a:xfrm>
            <a:off x="880533" y="499533"/>
            <a:ext cx="1638301"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6000">
                <a:solidFill>
                  <a:schemeClr val="accent5"/>
                </a:solidFill>
                <a:latin typeface="Calibri"/>
                <a:ea typeface="Calibri"/>
                <a:cs typeface="Calibri"/>
                <a:sym typeface="Calibri"/>
              </a:defRPr>
            </a:lvl1pPr>
          </a:lstStyle>
          <a:p>
            <a:pPr/>
            <a:r>
              <a:t>大纲</a:t>
            </a:r>
          </a:p>
        </p:txBody>
      </p:sp>
      <p:sp>
        <p:nvSpPr>
          <p:cNvPr id="131" name="解剖微服务…"/>
          <p:cNvSpPr/>
          <p:nvPr/>
        </p:nvSpPr>
        <p:spPr>
          <a:xfrm>
            <a:off x="599568" y="3714749"/>
            <a:ext cx="10042905" cy="232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24933" indent="-296333" algn="l" defTabSz="457200">
              <a:lnSpc>
                <a:spcPct val="150000"/>
              </a:lnSpc>
              <a:buSzPct val="75000"/>
              <a:buChar char="•"/>
              <a:defRPr sz="5000">
                <a:solidFill>
                  <a:srgbClr val="53585F"/>
                </a:solidFill>
                <a:latin typeface="Calibri"/>
                <a:ea typeface="Calibri"/>
                <a:cs typeface="Calibri"/>
                <a:sym typeface="Calibri"/>
              </a:defRPr>
            </a:pPr>
            <a:r>
              <a:t>解剖微服务</a:t>
            </a:r>
          </a:p>
          <a:p>
            <a:pPr marL="524933" indent="-296333" algn="l" defTabSz="457200">
              <a:lnSpc>
                <a:spcPct val="150000"/>
              </a:lnSpc>
              <a:buSzPct val="75000"/>
              <a:buChar char="•"/>
              <a:defRPr sz="5000">
                <a:solidFill>
                  <a:srgbClr val="53585F"/>
                </a:solidFill>
                <a:latin typeface="Calibri"/>
                <a:ea typeface="Calibri"/>
                <a:cs typeface="Calibri"/>
                <a:sym typeface="Calibri"/>
              </a:defRPr>
            </a:pPr>
            <a:r>
              <a:t>测试分类/策略</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7" name="Screen Shot 2017-03-30 at 17.39.15.png" descr="Screen Shot 2017-03-30 at 17.39.15.png"/>
          <p:cNvPicPr>
            <a:picLocks noChangeAspect="1"/>
          </p:cNvPicPr>
          <p:nvPr/>
        </p:nvPicPr>
        <p:blipFill>
          <a:blip r:embed="rId2">
            <a:extLst/>
          </a:blip>
          <a:srcRect l="0" t="0" r="0" b="4847"/>
          <a:stretch>
            <a:fillRect/>
          </a:stretch>
        </p:blipFill>
        <p:spPr>
          <a:xfrm>
            <a:off x="708215" y="224763"/>
            <a:ext cx="11588370" cy="849189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测试工具/框架"/>
          <p:cNvSpPr/>
          <p:nvPr/>
        </p:nvSpPr>
        <p:spPr>
          <a:xfrm>
            <a:off x="880533" y="499533"/>
            <a:ext cx="489800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6000">
                <a:solidFill>
                  <a:schemeClr val="accent5"/>
                </a:solidFill>
                <a:latin typeface="Calibri"/>
                <a:ea typeface="Calibri"/>
                <a:cs typeface="Calibri"/>
                <a:sym typeface="Calibri"/>
              </a:defRPr>
            </a:lvl1pPr>
          </a:lstStyle>
          <a:p>
            <a:pPr/>
            <a:r>
              <a:t>测试工具/框架</a:t>
            </a:r>
          </a:p>
        </p:txBody>
      </p:sp>
      <p:sp>
        <p:nvSpPr>
          <p:cNvPr id="270" name="WireMock…"/>
          <p:cNvSpPr/>
          <p:nvPr/>
        </p:nvSpPr>
        <p:spPr>
          <a:xfrm>
            <a:off x="599568" y="3454399"/>
            <a:ext cx="11805664"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24933" indent="-296333" algn="l" defTabSz="457200">
              <a:lnSpc>
                <a:spcPct val="150000"/>
              </a:lnSpc>
              <a:buSzPct val="75000"/>
              <a:buChar char="•"/>
              <a:defRPr sz="4500">
                <a:solidFill>
                  <a:srgbClr val="53585F"/>
                </a:solidFill>
                <a:latin typeface="Calibri"/>
                <a:ea typeface="Calibri"/>
                <a:cs typeface="Calibri"/>
                <a:sym typeface="Calibri"/>
              </a:defRPr>
            </a:pPr>
            <a:r>
              <a:t>WireMock</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mountebank</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Arquillian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组件测试 Component Testing"/>
          <p:cNvSpPr/>
          <p:nvPr/>
        </p:nvSpPr>
        <p:spPr>
          <a:xfrm>
            <a:off x="2356972" y="4131733"/>
            <a:ext cx="82908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5000">
                <a:solidFill>
                  <a:schemeClr val="accent5"/>
                </a:solidFill>
                <a:latin typeface="Helvetica"/>
                <a:ea typeface="Helvetica"/>
                <a:cs typeface="Helvetica"/>
                <a:sym typeface="Helvetica"/>
              </a:defRPr>
            </a:lvl1pPr>
          </a:lstStyle>
          <a:p>
            <a:pPr/>
            <a:r>
              <a:t>组件测试 Component Testing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贯穿应用层和领域层的测试"/>
          <p:cNvSpPr/>
          <p:nvPr/>
        </p:nvSpPr>
        <p:spPr>
          <a:xfrm>
            <a:off x="599568" y="4381500"/>
            <a:ext cx="12015164"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14350" indent="-285750" defTabSz="457200">
              <a:lnSpc>
                <a:spcPct val="150000"/>
              </a:lnSpc>
              <a:defRPr sz="5000">
                <a:solidFill>
                  <a:srgbClr val="53585F"/>
                </a:solidFill>
                <a:latin typeface="Calibri"/>
                <a:ea typeface="Calibri"/>
                <a:cs typeface="Calibri"/>
                <a:sym typeface="Calibri"/>
              </a:defRPr>
            </a:lvl1pPr>
          </a:lstStyle>
          <a:p>
            <a:pPr/>
            <a:r>
              <a:t>贯穿应用层和领域层的测试</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6" name="Screen Shot 2017-03-30 at 17.44.11.png" descr="Screen Shot 2017-03-30 at 17.44.11.png"/>
          <p:cNvPicPr>
            <a:picLocks noChangeAspect="1"/>
          </p:cNvPicPr>
          <p:nvPr/>
        </p:nvPicPr>
        <p:blipFill>
          <a:blip r:embed="rId2">
            <a:extLst/>
          </a:blip>
          <a:stretch>
            <a:fillRect/>
          </a:stretch>
        </p:blipFill>
        <p:spPr>
          <a:xfrm>
            <a:off x="103981" y="149553"/>
            <a:ext cx="6151682" cy="9454494"/>
          </a:xfrm>
          <a:prstGeom prst="rect">
            <a:avLst/>
          </a:prstGeom>
          <a:ln w="12700">
            <a:miter lim="400000"/>
          </a:ln>
        </p:spPr>
      </p:pic>
      <p:pic>
        <p:nvPicPr>
          <p:cNvPr id="277" name="Screen Shot 2017-03-30 at 17.44.17.png" descr="Screen Shot 2017-03-30 at 17.44.17.png"/>
          <p:cNvPicPr>
            <a:picLocks noChangeAspect="1"/>
          </p:cNvPicPr>
          <p:nvPr/>
        </p:nvPicPr>
        <p:blipFill>
          <a:blip r:embed="rId3">
            <a:extLst/>
          </a:blip>
          <a:stretch>
            <a:fillRect/>
          </a:stretch>
        </p:blipFill>
        <p:spPr>
          <a:xfrm>
            <a:off x="6187942" y="1547778"/>
            <a:ext cx="2419637" cy="3483044"/>
          </a:xfrm>
          <a:prstGeom prst="rect">
            <a:avLst/>
          </a:prstGeom>
          <a:ln w="12700">
            <a:miter lim="400000"/>
          </a:ln>
        </p:spPr>
      </p:pic>
      <p:pic>
        <p:nvPicPr>
          <p:cNvPr id="278" name="Screen Shot 2017-03-30 at 17.44.21.png" descr="Screen Shot 2017-03-30 at 17.44.21.png"/>
          <p:cNvPicPr>
            <a:picLocks noChangeAspect="1"/>
          </p:cNvPicPr>
          <p:nvPr/>
        </p:nvPicPr>
        <p:blipFill>
          <a:blip r:embed="rId4">
            <a:extLst/>
          </a:blip>
          <a:srcRect l="0" t="0" r="3070" b="11816"/>
          <a:stretch>
            <a:fillRect/>
          </a:stretch>
        </p:blipFill>
        <p:spPr>
          <a:xfrm>
            <a:off x="6135290" y="6185032"/>
            <a:ext cx="7459862" cy="2721439"/>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0" name="Screen Shot 2017-03-30 at 17.44.11.png" descr="Screen Shot 2017-03-30 at 17.44.11.png"/>
          <p:cNvPicPr>
            <a:picLocks noChangeAspect="1"/>
          </p:cNvPicPr>
          <p:nvPr/>
        </p:nvPicPr>
        <p:blipFill>
          <a:blip r:embed="rId2">
            <a:extLst/>
          </a:blip>
          <a:stretch>
            <a:fillRect/>
          </a:stretch>
        </p:blipFill>
        <p:spPr>
          <a:xfrm>
            <a:off x="103981" y="149553"/>
            <a:ext cx="6151682" cy="9454494"/>
          </a:xfrm>
          <a:prstGeom prst="rect">
            <a:avLst/>
          </a:prstGeom>
          <a:ln w="12700">
            <a:miter lim="400000"/>
          </a:ln>
        </p:spPr>
      </p:pic>
      <p:pic>
        <p:nvPicPr>
          <p:cNvPr id="281" name="Screen Shot 2017-03-30 at 17.44.17.png" descr="Screen Shot 2017-03-30 at 17.44.17.png"/>
          <p:cNvPicPr>
            <a:picLocks noChangeAspect="1"/>
          </p:cNvPicPr>
          <p:nvPr/>
        </p:nvPicPr>
        <p:blipFill>
          <a:blip r:embed="rId3">
            <a:extLst/>
          </a:blip>
          <a:stretch>
            <a:fillRect/>
          </a:stretch>
        </p:blipFill>
        <p:spPr>
          <a:xfrm>
            <a:off x="6187942" y="1547778"/>
            <a:ext cx="2419637" cy="3483044"/>
          </a:xfrm>
          <a:prstGeom prst="rect">
            <a:avLst/>
          </a:prstGeom>
          <a:ln w="12700">
            <a:miter lim="400000"/>
          </a:ln>
        </p:spPr>
      </p:pic>
      <p:pic>
        <p:nvPicPr>
          <p:cNvPr id="282" name="Screen Shot 2017-03-30 at 17.44.21.png" descr="Screen Shot 2017-03-30 at 17.44.21.png"/>
          <p:cNvPicPr>
            <a:picLocks noChangeAspect="1"/>
          </p:cNvPicPr>
          <p:nvPr/>
        </p:nvPicPr>
        <p:blipFill>
          <a:blip r:embed="rId4">
            <a:extLst/>
          </a:blip>
          <a:srcRect l="0" t="0" r="3070" b="11816"/>
          <a:stretch>
            <a:fillRect/>
          </a:stretch>
        </p:blipFill>
        <p:spPr>
          <a:xfrm>
            <a:off x="6135290" y="6185032"/>
            <a:ext cx="7459862" cy="2721439"/>
          </a:xfrm>
          <a:prstGeom prst="rect">
            <a:avLst/>
          </a:prstGeom>
          <a:ln w="12700">
            <a:miter lim="400000"/>
          </a:ln>
        </p:spPr>
      </p:pic>
      <p:sp>
        <p:nvSpPr>
          <p:cNvPr id="283" name="Rectangle"/>
          <p:cNvSpPr/>
          <p:nvPr/>
        </p:nvSpPr>
        <p:spPr>
          <a:xfrm>
            <a:off x="749006" y="906395"/>
            <a:ext cx="4861633" cy="980979"/>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5" name="Screen Shot 2017-03-30 at 17.44.11.png" descr="Screen Shot 2017-03-30 at 17.44.11.png"/>
          <p:cNvPicPr>
            <a:picLocks noChangeAspect="1"/>
          </p:cNvPicPr>
          <p:nvPr/>
        </p:nvPicPr>
        <p:blipFill>
          <a:blip r:embed="rId2">
            <a:extLst/>
          </a:blip>
          <a:stretch>
            <a:fillRect/>
          </a:stretch>
        </p:blipFill>
        <p:spPr>
          <a:xfrm>
            <a:off x="103981" y="149553"/>
            <a:ext cx="6151682" cy="9454494"/>
          </a:xfrm>
          <a:prstGeom prst="rect">
            <a:avLst/>
          </a:prstGeom>
          <a:ln w="12700">
            <a:miter lim="400000"/>
          </a:ln>
        </p:spPr>
      </p:pic>
      <p:pic>
        <p:nvPicPr>
          <p:cNvPr id="286" name="Screen Shot 2017-03-30 at 17.44.17.png" descr="Screen Shot 2017-03-30 at 17.44.17.png"/>
          <p:cNvPicPr>
            <a:picLocks noChangeAspect="1"/>
          </p:cNvPicPr>
          <p:nvPr/>
        </p:nvPicPr>
        <p:blipFill>
          <a:blip r:embed="rId3">
            <a:extLst/>
          </a:blip>
          <a:stretch>
            <a:fillRect/>
          </a:stretch>
        </p:blipFill>
        <p:spPr>
          <a:xfrm>
            <a:off x="6187942" y="1547778"/>
            <a:ext cx="2419637" cy="3483044"/>
          </a:xfrm>
          <a:prstGeom prst="rect">
            <a:avLst/>
          </a:prstGeom>
          <a:ln w="12700">
            <a:miter lim="400000"/>
          </a:ln>
        </p:spPr>
      </p:pic>
      <p:pic>
        <p:nvPicPr>
          <p:cNvPr id="287" name="Screen Shot 2017-03-30 at 17.44.21.png" descr="Screen Shot 2017-03-30 at 17.44.21.png"/>
          <p:cNvPicPr>
            <a:picLocks noChangeAspect="1"/>
          </p:cNvPicPr>
          <p:nvPr/>
        </p:nvPicPr>
        <p:blipFill>
          <a:blip r:embed="rId4">
            <a:extLst/>
          </a:blip>
          <a:srcRect l="0" t="0" r="3070" b="11816"/>
          <a:stretch>
            <a:fillRect/>
          </a:stretch>
        </p:blipFill>
        <p:spPr>
          <a:xfrm>
            <a:off x="6135290" y="6185032"/>
            <a:ext cx="7459862" cy="2721439"/>
          </a:xfrm>
          <a:prstGeom prst="rect">
            <a:avLst/>
          </a:prstGeom>
          <a:ln w="12700">
            <a:miter lim="400000"/>
          </a:ln>
        </p:spPr>
      </p:pic>
      <p:sp>
        <p:nvSpPr>
          <p:cNvPr id="288" name="Rectangle"/>
          <p:cNvSpPr/>
          <p:nvPr/>
        </p:nvSpPr>
        <p:spPr>
          <a:xfrm>
            <a:off x="3495314" y="906395"/>
            <a:ext cx="2115324" cy="405629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0" name="Screen Shot 2017-03-30 at 17.44.11.png" descr="Screen Shot 2017-03-30 at 17.44.11.png"/>
          <p:cNvPicPr>
            <a:picLocks noChangeAspect="1"/>
          </p:cNvPicPr>
          <p:nvPr/>
        </p:nvPicPr>
        <p:blipFill>
          <a:blip r:embed="rId2">
            <a:extLst/>
          </a:blip>
          <a:stretch>
            <a:fillRect/>
          </a:stretch>
        </p:blipFill>
        <p:spPr>
          <a:xfrm>
            <a:off x="103981" y="149553"/>
            <a:ext cx="6151682" cy="9454494"/>
          </a:xfrm>
          <a:prstGeom prst="rect">
            <a:avLst/>
          </a:prstGeom>
          <a:ln w="12700">
            <a:miter lim="400000"/>
          </a:ln>
        </p:spPr>
      </p:pic>
      <p:pic>
        <p:nvPicPr>
          <p:cNvPr id="291" name="Screen Shot 2017-03-30 at 17.44.17.png" descr="Screen Shot 2017-03-30 at 17.44.17.png"/>
          <p:cNvPicPr>
            <a:picLocks noChangeAspect="1"/>
          </p:cNvPicPr>
          <p:nvPr/>
        </p:nvPicPr>
        <p:blipFill>
          <a:blip r:embed="rId3">
            <a:extLst/>
          </a:blip>
          <a:stretch>
            <a:fillRect/>
          </a:stretch>
        </p:blipFill>
        <p:spPr>
          <a:xfrm>
            <a:off x="6187942" y="1547778"/>
            <a:ext cx="2419637" cy="3483044"/>
          </a:xfrm>
          <a:prstGeom prst="rect">
            <a:avLst/>
          </a:prstGeom>
          <a:ln w="12700">
            <a:miter lim="400000"/>
          </a:ln>
        </p:spPr>
      </p:pic>
      <p:pic>
        <p:nvPicPr>
          <p:cNvPr id="292" name="Screen Shot 2017-03-30 at 17.44.21.png" descr="Screen Shot 2017-03-30 at 17.44.21.png"/>
          <p:cNvPicPr>
            <a:picLocks noChangeAspect="1"/>
          </p:cNvPicPr>
          <p:nvPr/>
        </p:nvPicPr>
        <p:blipFill>
          <a:blip r:embed="rId4">
            <a:extLst/>
          </a:blip>
          <a:srcRect l="0" t="0" r="3070" b="11816"/>
          <a:stretch>
            <a:fillRect/>
          </a:stretch>
        </p:blipFill>
        <p:spPr>
          <a:xfrm>
            <a:off x="6135290" y="6185032"/>
            <a:ext cx="7459862" cy="2721439"/>
          </a:xfrm>
          <a:prstGeom prst="rect">
            <a:avLst/>
          </a:prstGeom>
          <a:ln w="12700">
            <a:miter lim="400000"/>
          </a:ln>
        </p:spPr>
      </p:pic>
      <p:sp>
        <p:nvSpPr>
          <p:cNvPr id="293" name="Rectangle"/>
          <p:cNvSpPr/>
          <p:nvPr/>
        </p:nvSpPr>
        <p:spPr>
          <a:xfrm>
            <a:off x="633581" y="6037195"/>
            <a:ext cx="5092482" cy="3333389"/>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5" name="Screen Shot 2017-03-30 at 17.44.11.png" descr="Screen Shot 2017-03-30 at 17.44.11.png"/>
          <p:cNvPicPr>
            <a:picLocks noChangeAspect="1"/>
          </p:cNvPicPr>
          <p:nvPr/>
        </p:nvPicPr>
        <p:blipFill>
          <a:blip r:embed="rId2">
            <a:extLst/>
          </a:blip>
          <a:stretch>
            <a:fillRect/>
          </a:stretch>
        </p:blipFill>
        <p:spPr>
          <a:xfrm>
            <a:off x="103981" y="149553"/>
            <a:ext cx="6151682" cy="9454494"/>
          </a:xfrm>
          <a:prstGeom prst="rect">
            <a:avLst/>
          </a:prstGeom>
          <a:ln w="12700">
            <a:miter lim="400000"/>
          </a:ln>
        </p:spPr>
      </p:pic>
      <p:pic>
        <p:nvPicPr>
          <p:cNvPr id="296" name="Screen Shot 2017-03-30 at 17.44.17.png" descr="Screen Shot 2017-03-30 at 17.44.17.png"/>
          <p:cNvPicPr>
            <a:picLocks noChangeAspect="1"/>
          </p:cNvPicPr>
          <p:nvPr/>
        </p:nvPicPr>
        <p:blipFill>
          <a:blip r:embed="rId3">
            <a:extLst/>
          </a:blip>
          <a:stretch>
            <a:fillRect/>
          </a:stretch>
        </p:blipFill>
        <p:spPr>
          <a:xfrm>
            <a:off x="6187942" y="1547778"/>
            <a:ext cx="2419637" cy="3483044"/>
          </a:xfrm>
          <a:prstGeom prst="rect">
            <a:avLst/>
          </a:prstGeom>
          <a:ln w="12700">
            <a:miter lim="400000"/>
          </a:ln>
        </p:spPr>
      </p:pic>
      <p:pic>
        <p:nvPicPr>
          <p:cNvPr id="297" name="Screen Shot 2017-03-30 at 17.44.21.png" descr="Screen Shot 2017-03-30 at 17.44.21.png"/>
          <p:cNvPicPr>
            <a:picLocks noChangeAspect="1"/>
          </p:cNvPicPr>
          <p:nvPr/>
        </p:nvPicPr>
        <p:blipFill>
          <a:blip r:embed="rId4">
            <a:extLst/>
          </a:blip>
          <a:srcRect l="0" t="0" r="3070" b="11816"/>
          <a:stretch>
            <a:fillRect/>
          </a:stretch>
        </p:blipFill>
        <p:spPr>
          <a:xfrm>
            <a:off x="6135290" y="6185032"/>
            <a:ext cx="7459862" cy="2721439"/>
          </a:xfrm>
          <a:prstGeom prst="rect">
            <a:avLst/>
          </a:prstGeom>
          <a:ln w="12700">
            <a:miter lim="400000"/>
          </a:ln>
        </p:spPr>
      </p:pic>
      <p:sp>
        <p:nvSpPr>
          <p:cNvPr id="298" name="Rectangle"/>
          <p:cNvSpPr/>
          <p:nvPr/>
        </p:nvSpPr>
        <p:spPr>
          <a:xfrm>
            <a:off x="3732381" y="753995"/>
            <a:ext cx="1863415" cy="121973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0" name="Screen Shot 2017-03-30 at 17.48.02.png" descr="Screen Shot 2017-03-30 at 17.48.02.png"/>
          <p:cNvPicPr>
            <a:picLocks noChangeAspect="1"/>
          </p:cNvPicPr>
          <p:nvPr/>
        </p:nvPicPr>
        <p:blipFill>
          <a:blip r:embed="rId2">
            <a:extLst/>
          </a:blip>
          <a:stretch>
            <a:fillRect/>
          </a:stretch>
        </p:blipFill>
        <p:spPr>
          <a:xfrm>
            <a:off x="172839" y="-118666"/>
            <a:ext cx="6140582" cy="9753601"/>
          </a:xfrm>
          <a:prstGeom prst="rect">
            <a:avLst/>
          </a:prstGeom>
          <a:ln w="12700">
            <a:miter lim="400000"/>
          </a:ln>
        </p:spPr>
      </p:pic>
      <p:pic>
        <p:nvPicPr>
          <p:cNvPr id="301" name="Screen Shot 2017-03-30 at 17.48.14.png" descr="Screen Shot 2017-03-30 at 17.48.14.png"/>
          <p:cNvPicPr>
            <a:picLocks noChangeAspect="1"/>
          </p:cNvPicPr>
          <p:nvPr/>
        </p:nvPicPr>
        <p:blipFill>
          <a:blip r:embed="rId3">
            <a:extLst/>
          </a:blip>
          <a:stretch>
            <a:fillRect/>
          </a:stretch>
        </p:blipFill>
        <p:spPr>
          <a:xfrm>
            <a:off x="5858139" y="1286205"/>
            <a:ext cx="2948283" cy="4954967"/>
          </a:xfrm>
          <a:prstGeom prst="rect">
            <a:avLst/>
          </a:prstGeom>
          <a:ln w="12700">
            <a:miter lim="400000"/>
          </a:ln>
        </p:spPr>
      </p:pic>
      <p:pic>
        <p:nvPicPr>
          <p:cNvPr id="302" name="Screen Shot 2017-03-30 at 17.48.18.png" descr="Screen Shot 2017-03-30 at 17.48.18.png"/>
          <p:cNvPicPr>
            <a:picLocks noChangeAspect="1"/>
          </p:cNvPicPr>
          <p:nvPr/>
        </p:nvPicPr>
        <p:blipFill>
          <a:blip r:embed="rId4">
            <a:extLst/>
          </a:blip>
          <a:srcRect l="2254" t="7667" r="4674" b="11612"/>
          <a:stretch>
            <a:fillRect/>
          </a:stretch>
        </p:blipFill>
        <p:spPr>
          <a:xfrm>
            <a:off x="5940094" y="6405827"/>
            <a:ext cx="7174707" cy="24296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解剖微服务"/>
          <p:cNvSpPr/>
          <p:nvPr/>
        </p:nvSpPr>
        <p:spPr>
          <a:xfrm>
            <a:off x="4857750" y="4131733"/>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5000">
                <a:solidFill>
                  <a:schemeClr val="accent5"/>
                </a:solidFill>
                <a:latin typeface="Helvetica"/>
                <a:ea typeface="Helvetica"/>
                <a:cs typeface="Helvetica"/>
                <a:sym typeface="Helvetica"/>
              </a:defRPr>
            </a:lvl1pPr>
          </a:lstStyle>
          <a:p>
            <a:pPr/>
            <a:r>
              <a:t>解剖微服务</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4" name="Screen Shot 2017-03-30 at 17.48.02.png" descr="Screen Shot 2017-03-30 at 17.48.02.png"/>
          <p:cNvPicPr>
            <a:picLocks noChangeAspect="1"/>
          </p:cNvPicPr>
          <p:nvPr/>
        </p:nvPicPr>
        <p:blipFill>
          <a:blip r:embed="rId2">
            <a:extLst/>
          </a:blip>
          <a:stretch>
            <a:fillRect/>
          </a:stretch>
        </p:blipFill>
        <p:spPr>
          <a:xfrm>
            <a:off x="172839" y="-118666"/>
            <a:ext cx="6140582" cy="9753601"/>
          </a:xfrm>
          <a:prstGeom prst="rect">
            <a:avLst/>
          </a:prstGeom>
          <a:ln w="12700">
            <a:miter lim="400000"/>
          </a:ln>
        </p:spPr>
      </p:pic>
      <p:pic>
        <p:nvPicPr>
          <p:cNvPr id="305" name="Screen Shot 2017-03-30 at 17.48.14.png" descr="Screen Shot 2017-03-30 at 17.48.14.png"/>
          <p:cNvPicPr>
            <a:picLocks noChangeAspect="1"/>
          </p:cNvPicPr>
          <p:nvPr/>
        </p:nvPicPr>
        <p:blipFill>
          <a:blip r:embed="rId3">
            <a:extLst/>
          </a:blip>
          <a:stretch>
            <a:fillRect/>
          </a:stretch>
        </p:blipFill>
        <p:spPr>
          <a:xfrm>
            <a:off x="5858139" y="1286205"/>
            <a:ext cx="2948283" cy="4954967"/>
          </a:xfrm>
          <a:prstGeom prst="rect">
            <a:avLst/>
          </a:prstGeom>
          <a:ln w="12700">
            <a:miter lim="400000"/>
          </a:ln>
        </p:spPr>
      </p:pic>
      <p:pic>
        <p:nvPicPr>
          <p:cNvPr id="306" name="Screen Shot 2017-03-30 at 17.48.18.png" descr="Screen Shot 2017-03-30 at 17.48.18.png"/>
          <p:cNvPicPr>
            <a:picLocks noChangeAspect="1"/>
          </p:cNvPicPr>
          <p:nvPr/>
        </p:nvPicPr>
        <p:blipFill>
          <a:blip r:embed="rId4">
            <a:extLst/>
          </a:blip>
          <a:srcRect l="2254" t="7667" r="4674" b="11612"/>
          <a:stretch>
            <a:fillRect/>
          </a:stretch>
        </p:blipFill>
        <p:spPr>
          <a:xfrm>
            <a:off x="5940094" y="6405827"/>
            <a:ext cx="7174707" cy="2429603"/>
          </a:xfrm>
          <a:prstGeom prst="rect">
            <a:avLst/>
          </a:prstGeom>
          <a:ln w="12700">
            <a:miter lim="400000"/>
          </a:ln>
        </p:spPr>
      </p:pic>
      <p:sp>
        <p:nvSpPr>
          <p:cNvPr id="307" name="Rectangle"/>
          <p:cNvSpPr/>
          <p:nvPr/>
        </p:nvSpPr>
        <p:spPr>
          <a:xfrm>
            <a:off x="802914" y="233428"/>
            <a:ext cx="4617026" cy="1600434"/>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9" name="Screen Shot 2017-03-30 at 17.48.02.png" descr="Screen Shot 2017-03-30 at 17.48.02.png"/>
          <p:cNvPicPr>
            <a:picLocks noChangeAspect="1"/>
          </p:cNvPicPr>
          <p:nvPr/>
        </p:nvPicPr>
        <p:blipFill>
          <a:blip r:embed="rId2">
            <a:extLst/>
          </a:blip>
          <a:stretch>
            <a:fillRect/>
          </a:stretch>
        </p:blipFill>
        <p:spPr>
          <a:xfrm>
            <a:off x="172839" y="-118666"/>
            <a:ext cx="6140582" cy="9753601"/>
          </a:xfrm>
          <a:prstGeom prst="rect">
            <a:avLst/>
          </a:prstGeom>
          <a:ln w="12700">
            <a:miter lim="400000"/>
          </a:ln>
        </p:spPr>
      </p:pic>
      <p:pic>
        <p:nvPicPr>
          <p:cNvPr id="310" name="Screen Shot 2017-03-30 at 17.48.14.png" descr="Screen Shot 2017-03-30 at 17.48.14.png"/>
          <p:cNvPicPr>
            <a:picLocks noChangeAspect="1"/>
          </p:cNvPicPr>
          <p:nvPr/>
        </p:nvPicPr>
        <p:blipFill>
          <a:blip r:embed="rId3">
            <a:extLst/>
          </a:blip>
          <a:stretch>
            <a:fillRect/>
          </a:stretch>
        </p:blipFill>
        <p:spPr>
          <a:xfrm>
            <a:off x="5858139" y="1286205"/>
            <a:ext cx="2948283" cy="4954967"/>
          </a:xfrm>
          <a:prstGeom prst="rect">
            <a:avLst/>
          </a:prstGeom>
          <a:ln w="12700">
            <a:miter lim="400000"/>
          </a:ln>
        </p:spPr>
      </p:pic>
      <p:pic>
        <p:nvPicPr>
          <p:cNvPr id="311" name="Screen Shot 2017-03-30 at 17.48.18.png" descr="Screen Shot 2017-03-30 at 17.48.18.png"/>
          <p:cNvPicPr>
            <a:picLocks noChangeAspect="1"/>
          </p:cNvPicPr>
          <p:nvPr/>
        </p:nvPicPr>
        <p:blipFill>
          <a:blip r:embed="rId4">
            <a:extLst/>
          </a:blip>
          <a:srcRect l="2254" t="7667" r="4674" b="11612"/>
          <a:stretch>
            <a:fillRect/>
          </a:stretch>
        </p:blipFill>
        <p:spPr>
          <a:xfrm>
            <a:off x="5940094" y="6405827"/>
            <a:ext cx="7174707" cy="2429603"/>
          </a:xfrm>
          <a:prstGeom prst="rect">
            <a:avLst/>
          </a:prstGeom>
          <a:ln w="12700">
            <a:miter lim="400000"/>
          </a:ln>
        </p:spPr>
      </p:pic>
      <p:sp>
        <p:nvSpPr>
          <p:cNvPr id="312" name="Rectangle"/>
          <p:cNvSpPr/>
          <p:nvPr/>
        </p:nvSpPr>
        <p:spPr>
          <a:xfrm>
            <a:off x="765284" y="6058494"/>
            <a:ext cx="4617025" cy="1600434"/>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
        <p:nvSpPr>
          <p:cNvPr id="313" name="Rectangle"/>
          <p:cNvSpPr/>
          <p:nvPr/>
        </p:nvSpPr>
        <p:spPr>
          <a:xfrm>
            <a:off x="4465217" y="2104561"/>
            <a:ext cx="1825142" cy="2898745"/>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5" name="Screen Shot 2017-03-30 at 17.48.02.png" descr="Screen Shot 2017-03-30 at 17.48.02.png"/>
          <p:cNvPicPr>
            <a:picLocks noChangeAspect="1"/>
          </p:cNvPicPr>
          <p:nvPr/>
        </p:nvPicPr>
        <p:blipFill>
          <a:blip r:embed="rId2">
            <a:extLst/>
          </a:blip>
          <a:stretch>
            <a:fillRect/>
          </a:stretch>
        </p:blipFill>
        <p:spPr>
          <a:xfrm>
            <a:off x="172839" y="-118666"/>
            <a:ext cx="6140582" cy="9753601"/>
          </a:xfrm>
          <a:prstGeom prst="rect">
            <a:avLst/>
          </a:prstGeom>
          <a:ln w="12700">
            <a:miter lim="400000"/>
          </a:ln>
        </p:spPr>
      </p:pic>
      <p:pic>
        <p:nvPicPr>
          <p:cNvPr id="316" name="Screen Shot 2017-03-30 at 17.48.14.png" descr="Screen Shot 2017-03-30 at 17.48.14.png"/>
          <p:cNvPicPr>
            <a:picLocks noChangeAspect="1"/>
          </p:cNvPicPr>
          <p:nvPr/>
        </p:nvPicPr>
        <p:blipFill>
          <a:blip r:embed="rId3">
            <a:extLst/>
          </a:blip>
          <a:stretch>
            <a:fillRect/>
          </a:stretch>
        </p:blipFill>
        <p:spPr>
          <a:xfrm>
            <a:off x="5858139" y="1286205"/>
            <a:ext cx="2948283" cy="4954967"/>
          </a:xfrm>
          <a:prstGeom prst="rect">
            <a:avLst/>
          </a:prstGeom>
          <a:ln w="12700">
            <a:miter lim="400000"/>
          </a:ln>
        </p:spPr>
      </p:pic>
      <p:pic>
        <p:nvPicPr>
          <p:cNvPr id="317" name="Screen Shot 2017-03-30 at 17.48.18.png" descr="Screen Shot 2017-03-30 at 17.48.18.png"/>
          <p:cNvPicPr>
            <a:picLocks noChangeAspect="1"/>
          </p:cNvPicPr>
          <p:nvPr/>
        </p:nvPicPr>
        <p:blipFill>
          <a:blip r:embed="rId4">
            <a:extLst/>
          </a:blip>
          <a:srcRect l="2254" t="7667" r="4674" b="11612"/>
          <a:stretch>
            <a:fillRect/>
          </a:stretch>
        </p:blipFill>
        <p:spPr>
          <a:xfrm>
            <a:off x="5940094" y="6405827"/>
            <a:ext cx="7174707" cy="2429603"/>
          </a:xfrm>
          <a:prstGeom prst="rect">
            <a:avLst/>
          </a:prstGeom>
          <a:ln w="12700">
            <a:miter lim="400000"/>
          </a:ln>
        </p:spPr>
      </p:pic>
      <p:sp>
        <p:nvSpPr>
          <p:cNvPr id="318" name="Rectangle"/>
          <p:cNvSpPr/>
          <p:nvPr/>
        </p:nvSpPr>
        <p:spPr>
          <a:xfrm>
            <a:off x="6006151" y="2087628"/>
            <a:ext cx="2098324" cy="2898744"/>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22" name="Group"/>
          <p:cNvGrpSpPr/>
          <p:nvPr/>
        </p:nvGrpSpPr>
        <p:grpSpPr>
          <a:xfrm>
            <a:off x="-48660" y="169333"/>
            <a:ext cx="13102120" cy="9042521"/>
            <a:chOff x="0" y="0"/>
            <a:chExt cx="13102118" cy="9042520"/>
          </a:xfrm>
        </p:grpSpPr>
        <p:pic>
          <p:nvPicPr>
            <p:cNvPr id="320" name="Screen Shot 2017-03-30 at 17.51.44.png" descr="Screen Shot 2017-03-30 at 17.51.44.png"/>
            <p:cNvPicPr>
              <a:picLocks noChangeAspect="1"/>
            </p:cNvPicPr>
            <p:nvPr/>
          </p:nvPicPr>
          <p:blipFill>
            <a:blip r:embed="rId2">
              <a:extLst/>
            </a:blip>
            <a:stretch>
              <a:fillRect/>
            </a:stretch>
          </p:blipFill>
          <p:spPr>
            <a:xfrm>
              <a:off x="0" y="0"/>
              <a:ext cx="6372069" cy="9042521"/>
            </a:xfrm>
            <a:prstGeom prst="rect">
              <a:avLst/>
            </a:prstGeom>
            <a:ln w="12700" cap="flat">
              <a:noFill/>
              <a:miter lim="400000"/>
            </a:ln>
            <a:effectLst/>
          </p:spPr>
        </p:pic>
        <p:pic>
          <p:nvPicPr>
            <p:cNvPr id="321" name="Screen Shot 2017-03-30 at 17.51.59.png" descr="Screen Shot 2017-03-30 at 17.51.59.png"/>
            <p:cNvPicPr>
              <a:picLocks noChangeAspect="1"/>
            </p:cNvPicPr>
            <p:nvPr/>
          </p:nvPicPr>
          <p:blipFill>
            <a:blip r:embed="rId3">
              <a:extLst/>
            </a:blip>
            <a:stretch>
              <a:fillRect/>
            </a:stretch>
          </p:blipFill>
          <p:spPr>
            <a:xfrm>
              <a:off x="5965612" y="1050226"/>
              <a:ext cx="7136507" cy="7919133"/>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测试工具/框架"/>
          <p:cNvSpPr/>
          <p:nvPr/>
        </p:nvSpPr>
        <p:spPr>
          <a:xfrm>
            <a:off x="880533" y="499533"/>
            <a:ext cx="489800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6000">
                <a:solidFill>
                  <a:schemeClr val="accent5"/>
                </a:solidFill>
                <a:latin typeface="Calibri"/>
                <a:ea typeface="Calibri"/>
                <a:cs typeface="Calibri"/>
                <a:sym typeface="Calibri"/>
              </a:defRPr>
            </a:lvl1pPr>
          </a:lstStyle>
          <a:p>
            <a:pPr/>
            <a:r>
              <a:t>测试工具/框架</a:t>
            </a:r>
          </a:p>
        </p:txBody>
      </p:sp>
      <p:sp>
        <p:nvSpPr>
          <p:cNvPr id="325" name="WireMock…"/>
          <p:cNvSpPr/>
          <p:nvPr/>
        </p:nvSpPr>
        <p:spPr>
          <a:xfrm>
            <a:off x="599568" y="3454399"/>
            <a:ext cx="11805664"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24933" indent="-296333" algn="l" defTabSz="457200">
              <a:lnSpc>
                <a:spcPct val="150000"/>
              </a:lnSpc>
              <a:buSzPct val="75000"/>
              <a:buChar char="•"/>
              <a:defRPr sz="4500">
                <a:solidFill>
                  <a:srgbClr val="53585F"/>
                </a:solidFill>
                <a:latin typeface="Calibri"/>
                <a:ea typeface="Calibri"/>
                <a:cs typeface="Calibri"/>
                <a:sym typeface="Calibri"/>
              </a:defRPr>
            </a:pPr>
            <a:r>
              <a:t>WireMock</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RestAssured</a:t>
            </a:r>
          </a:p>
          <a:p>
            <a:pPr marL="524933" indent="-296333" algn="l" defTabSz="457200">
              <a:lnSpc>
                <a:spcPct val="150000"/>
              </a:lnSpc>
              <a:buSzPct val="75000"/>
              <a:buChar char="•"/>
              <a:defRPr sz="4500">
                <a:solidFill>
                  <a:srgbClr val="53585F"/>
                </a:solidFill>
                <a:latin typeface="Calibri"/>
                <a:ea typeface="Calibri"/>
                <a:cs typeface="Calibri"/>
                <a:sym typeface="Calibri"/>
              </a:defRPr>
            </a:pPr>
            <a:r>
              <a:t>Arquillian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契约测试 Contract Testing"/>
          <p:cNvSpPr/>
          <p:nvPr/>
        </p:nvSpPr>
        <p:spPr>
          <a:xfrm>
            <a:off x="2798495" y="4131733"/>
            <a:ext cx="7407810"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5000">
                <a:solidFill>
                  <a:schemeClr val="accent5"/>
                </a:solidFill>
                <a:latin typeface="Helvetica"/>
                <a:ea typeface="Helvetica"/>
                <a:cs typeface="Helvetica"/>
                <a:sym typeface="Helvetica"/>
              </a:defRPr>
            </a:lvl1pPr>
          </a:lstStyle>
          <a:p>
            <a:pPr/>
            <a:r>
              <a:t>契约测试 Contract Testing</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测试外部服务的边界，以查看服务调用的输入/输出，并测试该服务能否符合契约预期"/>
          <p:cNvSpPr/>
          <p:nvPr/>
        </p:nvSpPr>
        <p:spPr>
          <a:xfrm>
            <a:off x="599568" y="3047999"/>
            <a:ext cx="12015164" cy="365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14350" indent="-285750" defTabSz="457200">
              <a:lnSpc>
                <a:spcPct val="150000"/>
              </a:lnSpc>
              <a:defRPr sz="5000">
                <a:solidFill>
                  <a:srgbClr val="53585F"/>
                </a:solidFill>
                <a:latin typeface="Calibri"/>
                <a:ea typeface="Calibri"/>
                <a:cs typeface="Calibri"/>
                <a:sym typeface="Calibri"/>
              </a:defRPr>
            </a:lvl1pPr>
          </a:lstStyle>
          <a:p>
            <a:pPr/>
            <a:r>
              <a:t>测试外部服务的边界，以查看服务调用的输入/输出，并测试该服务能否符合契约预期</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1" name="Screen Shot 2017-03-30 at 17.54.10.png" descr="Screen Shot 2017-03-30 at 17.54.10.png"/>
          <p:cNvPicPr>
            <a:picLocks noChangeAspect="1"/>
          </p:cNvPicPr>
          <p:nvPr/>
        </p:nvPicPr>
        <p:blipFill>
          <a:blip r:embed="rId2">
            <a:extLst/>
          </a:blip>
          <a:stretch>
            <a:fillRect/>
          </a:stretch>
        </p:blipFill>
        <p:spPr>
          <a:xfrm>
            <a:off x="1895754" y="401522"/>
            <a:ext cx="9213292" cy="8950556"/>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3" name="Screen Shot 2017-03-30 at 17.54.10.png" descr="Screen Shot 2017-03-30 at 17.54.10.png"/>
          <p:cNvPicPr>
            <a:picLocks noChangeAspect="1"/>
          </p:cNvPicPr>
          <p:nvPr/>
        </p:nvPicPr>
        <p:blipFill>
          <a:blip r:embed="rId2">
            <a:extLst/>
          </a:blip>
          <a:stretch>
            <a:fillRect/>
          </a:stretch>
        </p:blipFill>
        <p:spPr>
          <a:xfrm>
            <a:off x="1895754" y="401522"/>
            <a:ext cx="9213292" cy="8950556"/>
          </a:xfrm>
          <a:prstGeom prst="rect">
            <a:avLst/>
          </a:prstGeom>
          <a:ln w="12700">
            <a:miter lim="400000"/>
          </a:ln>
        </p:spPr>
      </p:pic>
      <p:sp>
        <p:nvSpPr>
          <p:cNvPr id="334" name="Rectangle"/>
          <p:cNvSpPr/>
          <p:nvPr/>
        </p:nvSpPr>
        <p:spPr>
          <a:xfrm>
            <a:off x="5294335" y="2548929"/>
            <a:ext cx="2416130" cy="1219736"/>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6" name="Screen Shot 2017-03-30 at 17.54.10.png" descr="Screen Shot 2017-03-30 at 17.54.10.png"/>
          <p:cNvPicPr>
            <a:picLocks noChangeAspect="1"/>
          </p:cNvPicPr>
          <p:nvPr/>
        </p:nvPicPr>
        <p:blipFill>
          <a:blip r:embed="rId2">
            <a:extLst/>
          </a:blip>
          <a:stretch>
            <a:fillRect/>
          </a:stretch>
        </p:blipFill>
        <p:spPr>
          <a:xfrm>
            <a:off x="1895754" y="401522"/>
            <a:ext cx="9213292" cy="8950556"/>
          </a:xfrm>
          <a:prstGeom prst="rect">
            <a:avLst/>
          </a:prstGeom>
          <a:ln w="12700">
            <a:miter lim="400000"/>
          </a:ln>
        </p:spPr>
      </p:pic>
      <p:sp>
        <p:nvSpPr>
          <p:cNvPr id="337" name="Rectangle"/>
          <p:cNvSpPr/>
          <p:nvPr/>
        </p:nvSpPr>
        <p:spPr>
          <a:xfrm>
            <a:off x="2077002" y="5478395"/>
            <a:ext cx="2416130" cy="121973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微服务内部解剖"/>
          <p:cNvSpPr/>
          <p:nvPr/>
        </p:nvSpPr>
        <p:spPr>
          <a:xfrm>
            <a:off x="4222750" y="4131733"/>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5000">
                <a:solidFill>
                  <a:schemeClr val="accent5"/>
                </a:solidFill>
                <a:latin typeface="Helvetica"/>
                <a:ea typeface="Helvetica"/>
                <a:cs typeface="Helvetica"/>
                <a:sym typeface="Helvetica"/>
              </a:defRPr>
            </a:lvl1pPr>
          </a:lstStyle>
          <a:p>
            <a:pPr/>
            <a:r>
              <a:t>微服务内部解剖</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9" name="Screen Shot 2017-03-30 at 17.54.10.png" descr="Screen Shot 2017-03-30 at 17.54.10.png"/>
          <p:cNvPicPr>
            <a:picLocks noChangeAspect="1"/>
          </p:cNvPicPr>
          <p:nvPr/>
        </p:nvPicPr>
        <p:blipFill>
          <a:blip r:embed="rId2">
            <a:extLst/>
          </a:blip>
          <a:stretch>
            <a:fillRect/>
          </a:stretch>
        </p:blipFill>
        <p:spPr>
          <a:xfrm>
            <a:off x="1895754" y="401522"/>
            <a:ext cx="9213292" cy="8950556"/>
          </a:xfrm>
          <a:prstGeom prst="rect">
            <a:avLst/>
          </a:prstGeom>
          <a:ln w="12700">
            <a:miter lim="400000"/>
          </a:ln>
        </p:spPr>
      </p:pic>
      <p:sp>
        <p:nvSpPr>
          <p:cNvPr id="340" name="Rectangle"/>
          <p:cNvSpPr/>
          <p:nvPr/>
        </p:nvSpPr>
        <p:spPr>
          <a:xfrm>
            <a:off x="5141935" y="5478395"/>
            <a:ext cx="2416130" cy="121973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2" name="Screen Shot 2017-03-30 at 17.54.10.png" descr="Screen Shot 2017-03-30 at 17.54.10.png"/>
          <p:cNvPicPr>
            <a:picLocks noChangeAspect="1"/>
          </p:cNvPicPr>
          <p:nvPr/>
        </p:nvPicPr>
        <p:blipFill>
          <a:blip r:embed="rId2">
            <a:extLst/>
          </a:blip>
          <a:stretch>
            <a:fillRect/>
          </a:stretch>
        </p:blipFill>
        <p:spPr>
          <a:xfrm>
            <a:off x="1895754" y="401522"/>
            <a:ext cx="9213292" cy="8950556"/>
          </a:xfrm>
          <a:prstGeom prst="rect">
            <a:avLst/>
          </a:prstGeom>
          <a:ln w="12700">
            <a:miter lim="400000"/>
          </a:ln>
        </p:spPr>
      </p:pic>
      <p:sp>
        <p:nvSpPr>
          <p:cNvPr id="343" name="Rectangle"/>
          <p:cNvSpPr/>
          <p:nvPr/>
        </p:nvSpPr>
        <p:spPr>
          <a:xfrm>
            <a:off x="8206868" y="5529195"/>
            <a:ext cx="2416130" cy="121973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5" name="Screen Shot 2017-03-30 at 17.54.10.png" descr="Screen Shot 2017-03-30 at 17.54.10.png"/>
          <p:cNvPicPr>
            <a:picLocks noChangeAspect="1"/>
          </p:cNvPicPr>
          <p:nvPr/>
        </p:nvPicPr>
        <p:blipFill>
          <a:blip r:embed="rId2">
            <a:extLst/>
          </a:blip>
          <a:stretch>
            <a:fillRect/>
          </a:stretch>
        </p:blipFill>
        <p:spPr>
          <a:xfrm>
            <a:off x="1895754" y="401522"/>
            <a:ext cx="9213292" cy="8950556"/>
          </a:xfrm>
          <a:prstGeom prst="rect">
            <a:avLst/>
          </a:prstGeom>
          <a:ln w="12700">
            <a:miter lim="400000"/>
          </a:ln>
        </p:spPr>
      </p:pic>
      <p:sp>
        <p:nvSpPr>
          <p:cNvPr id="346" name="Rectangle"/>
          <p:cNvSpPr/>
          <p:nvPr/>
        </p:nvSpPr>
        <p:spPr>
          <a:xfrm>
            <a:off x="5294335" y="2531995"/>
            <a:ext cx="2416130" cy="121973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8" name="Screen Shot 2017-03-30 at 17.54.10.png" descr="Screen Shot 2017-03-30 at 17.54.10.png"/>
          <p:cNvPicPr>
            <a:picLocks noChangeAspect="1"/>
          </p:cNvPicPr>
          <p:nvPr/>
        </p:nvPicPr>
        <p:blipFill>
          <a:blip r:embed="rId2">
            <a:extLst/>
          </a:blip>
          <a:stretch>
            <a:fillRect/>
          </a:stretch>
        </p:blipFill>
        <p:spPr>
          <a:xfrm>
            <a:off x="1895754" y="401522"/>
            <a:ext cx="9213292" cy="89505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测试工具/框架"/>
          <p:cNvSpPr/>
          <p:nvPr/>
        </p:nvSpPr>
        <p:spPr>
          <a:xfrm>
            <a:off x="880533" y="499533"/>
            <a:ext cx="489800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6000">
                <a:solidFill>
                  <a:schemeClr val="accent5"/>
                </a:solidFill>
                <a:latin typeface="Calibri"/>
                <a:ea typeface="Calibri"/>
                <a:cs typeface="Calibri"/>
                <a:sym typeface="Calibri"/>
              </a:defRPr>
            </a:lvl1pPr>
          </a:lstStyle>
          <a:p>
            <a:pPr/>
            <a:r>
              <a:t>测试工具/框架</a:t>
            </a:r>
          </a:p>
        </p:txBody>
      </p:sp>
      <p:sp>
        <p:nvSpPr>
          <p:cNvPr id="351" name="Pact"/>
          <p:cNvSpPr/>
          <p:nvPr/>
        </p:nvSpPr>
        <p:spPr>
          <a:xfrm>
            <a:off x="599568" y="4483099"/>
            <a:ext cx="11805664"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24933" indent="-296333" algn="l" defTabSz="457200">
              <a:lnSpc>
                <a:spcPct val="150000"/>
              </a:lnSpc>
              <a:buSzPct val="75000"/>
              <a:buChar char="•"/>
              <a:defRPr sz="4500">
                <a:solidFill>
                  <a:srgbClr val="53585F"/>
                </a:solidFill>
                <a:latin typeface="Calibri"/>
                <a:ea typeface="Calibri"/>
                <a:cs typeface="Calibri"/>
                <a:sym typeface="Calibri"/>
              </a:defRPr>
            </a:lvl1pPr>
          </a:lstStyle>
          <a:p>
            <a:pPr/>
            <a:r>
              <a:t>Pact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用户界面测试 End-to-End Testing"/>
          <p:cNvSpPr/>
          <p:nvPr/>
        </p:nvSpPr>
        <p:spPr>
          <a:xfrm>
            <a:off x="1757318" y="4131733"/>
            <a:ext cx="949016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5000">
                <a:solidFill>
                  <a:schemeClr val="accent5"/>
                </a:solidFill>
                <a:latin typeface="Helvetica"/>
                <a:ea typeface="Helvetica"/>
                <a:cs typeface="Helvetica"/>
                <a:sym typeface="Helvetica"/>
              </a:defRPr>
            </a:lvl1pPr>
          </a:lstStyle>
          <a:p>
            <a:pPr/>
            <a:r>
              <a:t>用户界面测试 End-to-End Testing</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验证系统完成需求并达成目标的测试"/>
          <p:cNvSpPr/>
          <p:nvPr/>
        </p:nvSpPr>
        <p:spPr>
          <a:xfrm>
            <a:off x="599568" y="4381500"/>
            <a:ext cx="12015164"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14350" indent="-285750" defTabSz="457200">
              <a:lnSpc>
                <a:spcPct val="150000"/>
              </a:lnSpc>
              <a:defRPr sz="5000">
                <a:solidFill>
                  <a:srgbClr val="53585F"/>
                </a:solidFill>
                <a:latin typeface="Calibri"/>
                <a:ea typeface="Calibri"/>
                <a:cs typeface="Calibri"/>
                <a:sym typeface="Calibri"/>
              </a:defRPr>
            </a:lvl1pPr>
          </a:lstStyle>
          <a:p>
            <a:pPr/>
            <a:r>
              <a:t>验证系统完成需求并达成目标的测试</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7" name="Screen Shot 2017-03-30 at 17.56.38.png" descr="Screen Shot 2017-03-30 at 17.56.38.png"/>
          <p:cNvPicPr>
            <a:picLocks noChangeAspect="1"/>
          </p:cNvPicPr>
          <p:nvPr/>
        </p:nvPicPr>
        <p:blipFill>
          <a:blip r:embed="rId2">
            <a:extLst/>
          </a:blip>
          <a:srcRect l="2382" t="0" r="5808" b="0"/>
          <a:stretch>
            <a:fillRect/>
          </a:stretch>
        </p:blipFill>
        <p:spPr>
          <a:xfrm>
            <a:off x="1502906" y="189606"/>
            <a:ext cx="9639287" cy="9374388"/>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9" name="Screen Shot 2017-03-30 at 17.57.18.png" descr="Screen Shot 2017-03-30 at 17.57.18.png"/>
          <p:cNvPicPr>
            <a:picLocks noChangeAspect="1"/>
          </p:cNvPicPr>
          <p:nvPr/>
        </p:nvPicPr>
        <p:blipFill>
          <a:blip r:embed="rId2">
            <a:extLst/>
          </a:blip>
          <a:stretch>
            <a:fillRect/>
          </a:stretch>
        </p:blipFill>
        <p:spPr>
          <a:xfrm>
            <a:off x="453429" y="156770"/>
            <a:ext cx="12097942" cy="9440060"/>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1" name="Screen Shot 2017-03-30 at 18.02.27.png" descr="Screen Shot 2017-03-30 at 18.02.27.png"/>
          <p:cNvPicPr>
            <a:picLocks noChangeAspect="1"/>
          </p:cNvPicPr>
          <p:nvPr/>
        </p:nvPicPr>
        <p:blipFill>
          <a:blip r:embed="rId2">
            <a:extLst/>
          </a:blip>
          <a:stretch>
            <a:fillRect/>
          </a:stretch>
        </p:blipFill>
        <p:spPr>
          <a:xfrm>
            <a:off x="2151256" y="167414"/>
            <a:ext cx="8702288" cy="941877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7" name="Screen Shot 2017-03-30 at 09.02.44.png" descr="Screen Shot 2017-03-30 at 09.02.44.png"/>
          <p:cNvPicPr>
            <a:picLocks noChangeAspect="1"/>
          </p:cNvPicPr>
          <p:nvPr/>
        </p:nvPicPr>
        <p:blipFill>
          <a:blip r:embed="rId3">
            <a:extLst/>
          </a:blip>
          <a:stretch>
            <a:fillRect/>
          </a:stretch>
        </p:blipFill>
        <p:spPr>
          <a:xfrm>
            <a:off x="988880" y="855208"/>
            <a:ext cx="11463771" cy="784845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3" name="StuQ讲师模版-6.jpg" descr="StuQ讲师模版-6.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 name="Screen Shot 2017-03-30 at 09.02.44.png" descr="Screen Shot 2017-03-30 at 09.02.44.png"/>
          <p:cNvPicPr>
            <a:picLocks noChangeAspect="1"/>
          </p:cNvPicPr>
          <p:nvPr/>
        </p:nvPicPr>
        <p:blipFill>
          <a:blip r:embed="rId3">
            <a:extLst/>
          </a:blip>
          <a:stretch>
            <a:fillRect/>
          </a:stretch>
        </p:blipFill>
        <p:spPr>
          <a:xfrm>
            <a:off x="988880" y="855208"/>
            <a:ext cx="11463771" cy="7848451"/>
          </a:xfrm>
          <a:prstGeom prst="rect">
            <a:avLst/>
          </a:prstGeom>
          <a:ln w="12700">
            <a:miter lim="400000"/>
          </a:ln>
        </p:spPr>
      </p:pic>
      <p:sp>
        <p:nvSpPr>
          <p:cNvPr id="142" name="Rectangle"/>
          <p:cNvSpPr/>
          <p:nvPr/>
        </p:nvSpPr>
        <p:spPr>
          <a:xfrm>
            <a:off x="1498600" y="1176866"/>
            <a:ext cx="5516034" cy="1180307"/>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6" name="Screen Shot 2017-03-30 at 09.02.44.png" descr="Screen Shot 2017-03-30 at 09.02.44.png"/>
          <p:cNvPicPr>
            <a:picLocks noChangeAspect="1"/>
          </p:cNvPicPr>
          <p:nvPr/>
        </p:nvPicPr>
        <p:blipFill>
          <a:blip r:embed="rId3">
            <a:extLst/>
          </a:blip>
          <a:stretch>
            <a:fillRect/>
          </a:stretch>
        </p:blipFill>
        <p:spPr>
          <a:xfrm>
            <a:off x="988880" y="855208"/>
            <a:ext cx="11463771" cy="7848451"/>
          </a:xfrm>
          <a:prstGeom prst="rect">
            <a:avLst/>
          </a:prstGeom>
          <a:ln w="12700">
            <a:miter lim="400000"/>
          </a:ln>
        </p:spPr>
      </p:pic>
      <p:sp>
        <p:nvSpPr>
          <p:cNvPr id="147" name="Rectangle"/>
          <p:cNvSpPr/>
          <p:nvPr/>
        </p:nvSpPr>
        <p:spPr>
          <a:xfrm>
            <a:off x="1413933" y="2328333"/>
            <a:ext cx="3393216" cy="4703499"/>
          </a:xfrm>
          <a:prstGeom prst="rect">
            <a:avLst/>
          </a:prstGeom>
          <a:gradFill>
            <a:gsLst>
              <a:gs pos="0">
                <a:schemeClr val="accent3">
                  <a:hueOff val="136527"/>
                  <a:satOff val="23858"/>
                  <a:lumOff val="7773"/>
                  <a:alpha val="50000"/>
                </a:schemeClr>
              </a:gs>
              <a:gs pos="100000">
                <a:schemeClr val="accent3">
                  <a:hueOff val="-192295"/>
                  <a:satOff val="2884"/>
                  <a:lumOff val="-7566"/>
                  <a:alpha val="50000"/>
                </a:schemeClr>
              </a:gs>
            </a:gsLst>
            <a:lin ang="5400000"/>
          </a:gradFill>
          <a:ln w="12700">
            <a:solidFill>
              <a:srgbClr val="000000">
                <a:alpha val="50000"/>
              </a:srgbClr>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